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24"/>
  </p:notesMasterIdLst>
  <p:sldIdLst>
    <p:sldId id="257" r:id="rId2"/>
    <p:sldId id="338" r:id="rId3"/>
    <p:sldId id="317" r:id="rId4"/>
    <p:sldId id="315" r:id="rId5"/>
    <p:sldId id="321" r:id="rId6"/>
    <p:sldId id="318" r:id="rId7"/>
    <p:sldId id="319" r:id="rId8"/>
    <p:sldId id="320" r:id="rId9"/>
    <p:sldId id="322" r:id="rId10"/>
    <p:sldId id="324" r:id="rId11"/>
    <p:sldId id="325" r:id="rId12"/>
    <p:sldId id="326" r:id="rId13"/>
    <p:sldId id="327" r:id="rId14"/>
    <p:sldId id="328" r:id="rId15"/>
    <p:sldId id="329" r:id="rId16"/>
    <p:sldId id="332" r:id="rId17"/>
    <p:sldId id="333" r:id="rId18"/>
    <p:sldId id="334" r:id="rId19"/>
    <p:sldId id="335" r:id="rId20"/>
    <p:sldId id="336" r:id="rId21"/>
    <p:sldId id="337" r:id="rId22"/>
    <p:sldId id="279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5BA7"/>
    <a:srgbClr val="50BCBD"/>
    <a:srgbClr val="261474"/>
    <a:srgbClr val="F7A600"/>
    <a:srgbClr val="5AA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Styl z motywem 2 — Ak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85814" autoAdjust="0"/>
  </p:normalViewPr>
  <p:slideViewPr>
    <p:cSldViewPr snapToGrid="0">
      <p:cViewPr varScale="1">
        <p:scale>
          <a:sx n="95" d="100"/>
          <a:sy n="95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jpeg"/><Relationship Id="rId4" Type="http://schemas.openxmlformats.org/officeDocument/2006/relationships/image" Target="../media/image27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jpeg"/><Relationship Id="rId4" Type="http://schemas.openxmlformats.org/officeDocument/2006/relationships/image" Target="../media/image2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0C7D8E-C6D6-4B10-8867-44489F9B232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983171F-0186-40BE-BEF6-275CE0A893BB}">
      <dgm:prSet phldrT="[Teks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1" dirty="0" smtClean="0">
              <a:solidFill>
                <a:srgbClr val="FF0000"/>
              </a:solidFill>
            </a:rPr>
            <a:t>korzystania poza kolejnością</a:t>
          </a:r>
          <a:r>
            <a:rPr lang="pl-PL" sz="1800" dirty="0" smtClean="0"/>
            <a:t> ze świadczeń opieki zdrowotnej oraz z usług farmaceutycznych udzielanych w aptekach</a:t>
          </a:r>
          <a:endParaRPr lang="pl-PL" sz="1100" dirty="0"/>
        </a:p>
      </dgm:t>
    </dgm:pt>
    <dgm:pt modelId="{C89DB0BD-A2ED-43B8-ACD8-3EF171E3B3CA}" type="parTrans" cxnId="{BA927244-4FB8-4670-AD83-47222A022B46}">
      <dgm:prSet/>
      <dgm:spPr/>
      <dgm:t>
        <a:bodyPr/>
        <a:lstStyle/>
        <a:p>
          <a:endParaRPr lang="pl-PL"/>
        </a:p>
      </dgm:t>
    </dgm:pt>
    <dgm:pt modelId="{DF520339-3058-494D-9DFA-73EBD33C7359}" type="sibTrans" cxnId="{BA927244-4FB8-4670-AD83-47222A022B46}">
      <dgm:prSet/>
      <dgm:spPr/>
      <dgm:t>
        <a:bodyPr/>
        <a:lstStyle/>
        <a:p>
          <a:endParaRPr lang="pl-PL"/>
        </a:p>
      </dgm:t>
    </dgm:pt>
    <dgm:pt modelId="{C8A7B7CF-B06B-46C6-81FF-E755AAC5E1E5}">
      <dgm:prSet phldrT="[Teks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 smtClean="0"/>
            <a:t>wyrobów medycznych, wskazanych w rozporządzeniu</a:t>
          </a:r>
          <a:r>
            <a:rPr lang="pl-PL" sz="1800" b="1" dirty="0" smtClean="0"/>
            <a:t> </a:t>
          </a:r>
          <a:r>
            <a:rPr lang="pl-PL" sz="1800" b="1" dirty="0" smtClean="0">
              <a:solidFill>
                <a:srgbClr val="FF0000"/>
              </a:solidFill>
            </a:rPr>
            <a:t>do wysokości limitu finansowania</a:t>
          </a:r>
          <a:r>
            <a:rPr lang="pl-PL" sz="1800" dirty="0" smtClean="0"/>
            <a:t>, według wskazań medycznych, </a:t>
          </a:r>
          <a:r>
            <a:rPr lang="pl-PL" sz="1800" b="1" dirty="0" smtClean="0">
              <a:solidFill>
                <a:srgbClr val="FF0000"/>
              </a:solidFill>
            </a:rPr>
            <a:t>bez uwzględnienia okresów użytkowania</a:t>
          </a:r>
          <a:endParaRPr lang="pl-PL" sz="1800" dirty="0" smtClean="0"/>
        </a:p>
      </dgm:t>
    </dgm:pt>
    <dgm:pt modelId="{69099F48-7D09-401B-B891-9D93BB4359A4}" type="parTrans" cxnId="{1D2B041C-367F-4886-AAF0-6D05755A268B}">
      <dgm:prSet/>
      <dgm:spPr/>
      <dgm:t>
        <a:bodyPr/>
        <a:lstStyle/>
        <a:p>
          <a:endParaRPr lang="pl-PL"/>
        </a:p>
      </dgm:t>
    </dgm:pt>
    <dgm:pt modelId="{0E2B6488-E53D-41E0-B102-3CC03F58E6C2}" type="sibTrans" cxnId="{1D2B041C-367F-4886-AAF0-6D05755A268B}">
      <dgm:prSet/>
      <dgm:spPr/>
      <dgm:t>
        <a:bodyPr/>
        <a:lstStyle/>
        <a:p>
          <a:endParaRPr lang="pl-PL"/>
        </a:p>
      </dgm:t>
    </dgm:pt>
    <dgm:pt modelId="{9F5675C8-8DEB-4810-8384-B515C10F1891}">
      <dgm:prSet phldrT="[Teks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 smtClean="0"/>
            <a:t>uzyskania </a:t>
          </a:r>
          <a:r>
            <a:rPr lang="pl-PL" sz="1800" b="1" dirty="0" smtClean="0">
              <a:solidFill>
                <a:srgbClr val="FF0000"/>
              </a:solidFill>
            </a:rPr>
            <a:t>bez skierowania</a:t>
          </a:r>
          <a:r>
            <a:rPr lang="pl-PL" sz="1800" dirty="0" smtClean="0"/>
            <a:t> ambulatoryjnych świadczeń specjalistycznych</a:t>
          </a: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dirty="0"/>
        </a:p>
      </dgm:t>
    </dgm:pt>
    <dgm:pt modelId="{E39FBE50-016E-46BA-A224-5BA271CD5CE4}" type="parTrans" cxnId="{6228CCCF-C6E6-4021-9899-AEF205C5D021}">
      <dgm:prSet/>
      <dgm:spPr/>
      <dgm:t>
        <a:bodyPr/>
        <a:lstStyle/>
        <a:p>
          <a:endParaRPr lang="pl-PL"/>
        </a:p>
      </dgm:t>
    </dgm:pt>
    <dgm:pt modelId="{5FDB86B5-C911-4630-A6E5-6702616362A5}" type="sibTrans" cxnId="{6228CCCF-C6E6-4021-9899-AEF205C5D021}">
      <dgm:prSet/>
      <dgm:spPr/>
      <dgm:t>
        <a:bodyPr/>
        <a:lstStyle/>
        <a:p>
          <a:endParaRPr lang="pl-PL"/>
        </a:p>
      </dgm:t>
    </dgm:pt>
    <dgm:pt modelId="{A5968CF7-B781-4450-9110-9F71C8126F76}">
      <dgm:prSet phldrT="[Teks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 smtClean="0"/>
            <a:t>świadczeń rehabilitacji leczniczej (zgodnie ze wskazaniami medycznymi, bez limitu)</a:t>
          </a:r>
        </a:p>
        <a:p>
          <a:pPr lvl="0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dirty="0"/>
        </a:p>
      </dgm:t>
    </dgm:pt>
    <dgm:pt modelId="{665BA21A-432C-4678-8C7D-80C46DC30B68}" type="parTrans" cxnId="{320C1809-4998-4338-A0BF-5336E16EEEE5}">
      <dgm:prSet/>
      <dgm:spPr/>
      <dgm:t>
        <a:bodyPr/>
        <a:lstStyle/>
        <a:p>
          <a:endParaRPr lang="pl-PL"/>
        </a:p>
      </dgm:t>
    </dgm:pt>
    <dgm:pt modelId="{8F867507-E237-4FC7-9166-B85F62611E96}" type="sibTrans" cxnId="{320C1809-4998-4338-A0BF-5336E16EEEE5}">
      <dgm:prSet/>
      <dgm:spPr/>
      <dgm:t>
        <a:bodyPr/>
        <a:lstStyle/>
        <a:p>
          <a:endParaRPr lang="pl-PL"/>
        </a:p>
      </dgm:t>
    </dgm:pt>
    <dgm:pt modelId="{EB58F706-062F-4CF9-8589-D7A29CBD2698}" type="pres">
      <dgm:prSet presAssocID="{F30C7D8E-C6D6-4B10-8867-44489F9B232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09D58FB9-81FD-4E83-A7CF-E85C7060DD1F}" type="pres">
      <dgm:prSet presAssocID="{F30C7D8E-C6D6-4B10-8867-44489F9B232F}" presName="Name1" presStyleCnt="0"/>
      <dgm:spPr/>
    </dgm:pt>
    <dgm:pt modelId="{43739103-4A3E-4BE2-BB54-666BBAA64B6C}" type="pres">
      <dgm:prSet presAssocID="{F30C7D8E-C6D6-4B10-8867-44489F9B232F}" presName="cycle" presStyleCnt="0"/>
      <dgm:spPr/>
    </dgm:pt>
    <dgm:pt modelId="{405831E3-FAE5-4126-9FA6-136A58C179DA}" type="pres">
      <dgm:prSet presAssocID="{F30C7D8E-C6D6-4B10-8867-44489F9B232F}" presName="srcNode" presStyleLbl="node1" presStyleIdx="0" presStyleCnt="4"/>
      <dgm:spPr/>
    </dgm:pt>
    <dgm:pt modelId="{262A2D20-7509-4980-94D9-E0721A4E042C}" type="pres">
      <dgm:prSet presAssocID="{F30C7D8E-C6D6-4B10-8867-44489F9B232F}" presName="conn" presStyleLbl="parChTrans1D2" presStyleIdx="0" presStyleCnt="1"/>
      <dgm:spPr/>
      <dgm:t>
        <a:bodyPr/>
        <a:lstStyle/>
        <a:p>
          <a:endParaRPr lang="pl-PL"/>
        </a:p>
      </dgm:t>
    </dgm:pt>
    <dgm:pt modelId="{55AE5666-C745-406B-8153-66ABC5C94768}" type="pres">
      <dgm:prSet presAssocID="{F30C7D8E-C6D6-4B10-8867-44489F9B232F}" presName="extraNode" presStyleLbl="node1" presStyleIdx="0" presStyleCnt="4"/>
      <dgm:spPr/>
    </dgm:pt>
    <dgm:pt modelId="{DB85E05B-F137-4471-8C0C-380EBFA9417B}" type="pres">
      <dgm:prSet presAssocID="{F30C7D8E-C6D6-4B10-8867-44489F9B232F}" presName="dstNode" presStyleLbl="node1" presStyleIdx="0" presStyleCnt="4"/>
      <dgm:spPr/>
    </dgm:pt>
    <dgm:pt modelId="{64A4B69E-2A4A-4728-AE0D-8165FFAB286D}" type="pres">
      <dgm:prSet presAssocID="{C983171F-0186-40BE-BEF6-275CE0A893B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687EB5-8262-45E3-9453-502211497592}" type="pres">
      <dgm:prSet presAssocID="{C983171F-0186-40BE-BEF6-275CE0A893BB}" presName="accent_1" presStyleCnt="0"/>
      <dgm:spPr/>
    </dgm:pt>
    <dgm:pt modelId="{44994CD6-FF4F-4899-9C65-2EB0A2B6171C}" type="pres">
      <dgm:prSet presAssocID="{C983171F-0186-40BE-BEF6-275CE0A893BB}" presName="accentRepeatNode" presStyleLbl="solidFgAcc1" presStyleIdx="0" presStyleCnt="4"/>
      <dgm:spPr/>
    </dgm:pt>
    <dgm:pt modelId="{E16823D2-3DDC-4D05-BF60-BD580DA5DDE4}" type="pres">
      <dgm:prSet presAssocID="{A5968CF7-B781-4450-9110-9F71C8126F7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B362F7-C8FC-4782-994A-73B4ABCC8C96}" type="pres">
      <dgm:prSet presAssocID="{A5968CF7-B781-4450-9110-9F71C8126F76}" presName="accent_2" presStyleCnt="0"/>
      <dgm:spPr/>
    </dgm:pt>
    <dgm:pt modelId="{45B78C9B-2FD0-4EE8-A121-8A2E9106ADEE}" type="pres">
      <dgm:prSet presAssocID="{A5968CF7-B781-4450-9110-9F71C8126F76}" presName="accentRepeatNode" presStyleLbl="solidFgAcc1" presStyleIdx="1" presStyleCnt="4"/>
      <dgm:spPr/>
    </dgm:pt>
    <dgm:pt modelId="{0BCB85B1-C7BA-4BB2-8980-99E003642155}" type="pres">
      <dgm:prSet presAssocID="{C8A7B7CF-B06B-46C6-81FF-E755AAC5E1E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A8E13CD-BC9B-44F2-8039-D01FE8078734}" type="pres">
      <dgm:prSet presAssocID="{C8A7B7CF-B06B-46C6-81FF-E755AAC5E1E5}" presName="accent_3" presStyleCnt="0"/>
      <dgm:spPr/>
    </dgm:pt>
    <dgm:pt modelId="{A22CEC3D-3EB4-4E73-BEE8-4A8D48DCA30C}" type="pres">
      <dgm:prSet presAssocID="{C8A7B7CF-B06B-46C6-81FF-E755AAC5E1E5}" presName="accentRepeatNode" presStyleLbl="solidFgAcc1" presStyleIdx="2" presStyleCnt="4"/>
      <dgm:spPr/>
    </dgm:pt>
    <dgm:pt modelId="{B9BA1EAB-2799-4C6B-A3FA-FF833CD3621D}" type="pres">
      <dgm:prSet presAssocID="{9F5675C8-8DEB-4810-8384-B515C10F189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8F18DC7-229C-4F08-9D6D-CEB758947C61}" type="pres">
      <dgm:prSet presAssocID="{9F5675C8-8DEB-4810-8384-B515C10F1891}" presName="accent_4" presStyleCnt="0"/>
      <dgm:spPr/>
    </dgm:pt>
    <dgm:pt modelId="{6D46F391-0968-4097-BFD8-EDEDE2BC9524}" type="pres">
      <dgm:prSet presAssocID="{9F5675C8-8DEB-4810-8384-B515C10F1891}" presName="accentRepeatNode" presStyleLbl="solidFgAcc1" presStyleIdx="3" presStyleCnt="4"/>
      <dgm:spPr/>
    </dgm:pt>
  </dgm:ptLst>
  <dgm:cxnLst>
    <dgm:cxn modelId="{E45A37F2-42E7-41D4-87F1-D76A88925947}" type="presOf" srcId="{9F5675C8-8DEB-4810-8384-B515C10F1891}" destId="{B9BA1EAB-2799-4C6B-A3FA-FF833CD3621D}" srcOrd="0" destOrd="0" presId="urn:microsoft.com/office/officeart/2008/layout/VerticalCurvedList"/>
    <dgm:cxn modelId="{4FB73FC9-A343-445A-8887-EAC82A5F2BE1}" type="presOf" srcId="{C8A7B7CF-B06B-46C6-81FF-E755AAC5E1E5}" destId="{0BCB85B1-C7BA-4BB2-8980-99E003642155}" srcOrd="0" destOrd="0" presId="urn:microsoft.com/office/officeart/2008/layout/VerticalCurvedList"/>
    <dgm:cxn modelId="{1D2B041C-367F-4886-AAF0-6D05755A268B}" srcId="{F30C7D8E-C6D6-4B10-8867-44489F9B232F}" destId="{C8A7B7CF-B06B-46C6-81FF-E755AAC5E1E5}" srcOrd="2" destOrd="0" parTransId="{69099F48-7D09-401B-B891-9D93BB4359A4}" sibTransId="{0E2B6488-E53D-41E0-B102-3CC03F58E6C2}"/>
    <dgm:cxn modelId="{596C9821-651A-42E1-B3B0-64D9B4648C4F}" type="presOf" srcId="{F30C7D8E-C6D6-4B10-8867-44489F9B232F}" destId="{EB58F706-062F-4CF9-8589-D7A29CBD2698}" srcOrd="0" destOrd="0" presId="urn:microsoft.com/office/officeart/2008/layout/VerticalCurvedList"/>
    <dgm:cxn modelId="{BA927244-4FB8-4670-AD83-47222A022B46}" srcId="{F30C7D8E-C6D6-4B10-8867-44489F9B232F}" destId="{C983171F-0186-40BE-BEF6-275CE0A893BB}" srcOrd="0" destOrd="0" parTransId="{C89DB0BD-A2ED-43B8-ACD8-3EF171E3B3CA}" sibTransId="{DF520339-3058-494D-9DFA-73EBD33C7359}"/>
    <dgm:cxn modelId="{C60DFECF-2B20-405A-BC47-A5EF47A79B98}" type="presOf" srcId="{A5968CF7-B781-4450-9110-9F71C8126F76}" destId="{E16823D2-3DDC-4D05-BF60-BD580DA5DDE4}" srcOrd="0" destOrd="0" presId="urn:microsoft.com/office/officeart/2008/layout/VerticalCurvedList"/>
    <dgm:cxn modelId="{5DD7CE64-1878-45B7-BF4C-E630835A585F}" type="presOf" srcId="{C983171F-0186-40BE-BEF6-275CE0A893BB}" destId="{64A4B69E-2A4A-4728-AE0D-8165FFAB286D}" srcOrd="0" destOrd="0" presId="urn:microsoft.com/office/officeart/2008/layout/VerticalCurvedList"/>
    <dgm:cxn modelId="{9BEBE0A8-348C-4313-B603-1C9C3682F76A}" type="presOf" srcId="{DF520339-3058-494D-9DFA-73EBD33C7359}" destId="{262A2D20-7509-4980-94D9-E0721A4E042C}" srcOrd="0" destOrd="0" presId="urn:microsoft.com/office/officeart/2008/layout/VerticalCurvedList"/>
    <dgm:cxn modelId="{6228CCCF-C6E6-4021-9899-AEF205C5D021}" srcId="{F30C7D8E-C6D6-4B10-8867-44489F9B232F}" destId="{9F5675C8-8DEB-4810-8384-B515C10F1891}" srcOrd="3" destOrd="0" parTransId="{E39FBE50-016E-46BA-A224-5BA271CD5CE4}" sibTransId="{5FDB86B5-C911-4630-A6E5-6702616362A5}"/>
    <dgm:cxn modelId="{320C1809-4998-4338-A0BF-5336E16EEEE5}" srcId="{F30C7D8E-C6D6-4B10-8867-44489F9B232F}" destId="{A5968CF7-B781-4450-9110-9F71C8126F76}" srcOrd="1" destOrd="0" parTransId="{665BA21A-432C-4678-8C7D-80C46DC30B68}" sibTransId="{8F867507-E237-4FC7-9166-B85F62611E96}"/>
    <dgm:cxn modelId="{613CA93F-9D2F-4E21-A158-9CF47140BB33}" type="presParOf" srcId="{EB58F706-062F-4CF9-8589-D7A29CBD2698}" destId="{09D58FB9-81FD-4E83-A7CF-E85C7060DD1F}" srcOrd="0" destOrd="0" presId="urn:microsoft.com/office/officeart/2008/layout/VerticalCurvedList"/>
    <dgm:cxn modelId="{320079E7-1FB3-4321-B2AD-0A99401BEB0B}" type="presParOf" srcId="{09D58FB9-81FD-4E83-A7CF-E85C7060DD1F}" destId="{43739103-4A3E-4BE2-BB54-666BBAA64B6C}" srcOrd="0" destOrd="0" presId="urn:microsoft.com/office/officeart/2008/layout/VerticalCurvedList"/>
    <dgm:cxn modelId="{8344E2BF-6E96-445E-841F-0921616C2B58}" type="presParOf" srcId="{43739103-4A3E-4BE2-BB54-666BBAA64B6C}" destId="{405831E3-FAE5-4126-9FA6-136A58C179DA}" srcOrd="0" destOrd="0" presId="urn:microsoft.com/office/officeart/2008/layout/VerticalCurvedList"/>
    <dgm:cxn modelId="{09F4FBF6-68D9-4526-8391-40E86B89FAF4}" type="presParOf" srcId="{43739103-4A3E-4BE2-BB54-666BBAA64B6C}" destId="{262A2D20-7509-4980-94D9-E0721A4E042C}" srcOrd="1" destOrd="0" presId="urn:microsoft.com/office/officeart/2008/layout/VerticalCurvedList"/>
    <dgm:cxn modelId="{DC04EEF7-2DA3-4541-A2A1-D219B1A65BA2}" type="presParOf" srcId="{43739103-4A3E-4BE2-BB54-666BBAA64B6C}" destId="{55AE5666-C745-406B-8153-66ABC5C94768}" srcOrd="2" destOrd="0" presId="urn:microsoft.com/office/officeart/2008/layout/VerticalCurvedList"/>
    <dgm:cxn modelId="{8C88F6F6-6ECC-43CC-8955-039DFDEC63F3}" type="presParOf" srcId="{43739103-4A3E-4BE2-BB54-666BBAA64B6C}" destId="{DB85E05B-F137-4471-8C0C-380EBFA9417B}" srcOrd="3" destOrd="0" presId="urn:microsoft.com/office/officeart/2008/layout/VerticalCurvedList"/>
    <dgm:cxn modelId="{B6B3D735-21DB-4ABA-96BF-62EFDE20C0C6}" type="presParOf" srcId="{09D58FB9-81FD-4E83-A7CF-E85C7060DD1F}" destId="{64A4B69E-2A4A-4728-AE0D-8165FFAB286D}" srcOrd="1" destOrd="0" presId="urn:microsoft.com/office/officeart/2008/layout/VerticalCurvedList"/>
    <dgm:cxn modelId="{3F96127A-2AB5-4223-A7E3-02E5C0C6EC7E}" type="presParOf" srcId="{09D58FB9-81FD-4E83-A7CF-E85C7060DD1F}" destId="{B2687EB5-8262-45E3-9453-502211497592}" srcOrd="2" destOrd="0" presId="urn:microsoft.com/office/officeart/2008/layout/VerticalCurvedList"/>
    <dgm:cxn modelId="{3FF52AAF-2A54-47B3-8CA5-E0CBA43B2C1F}" type="presParOf" srcId="{B2687EB5-8262-45E3-9453-502211497592}" destId="{44994CD6-FF4F-4899-9C65-2EB0A2B6171C}" srcOrd="0" destOrd="0" presId="urn:microsoft.com/office/officeart/2008/layout/VerticalCurvedList"/>
    <dgm:cxn modelId="{B9F50D41-DAD8-4ED7-9509-99777CAA5FFD}" type="presParOf" srcId="{09D58FB9-81FD-4E83-A7CF-E85C7060DD1F}" destId="{E16823D2-3DDC-4D05-BF60-BD580DA5DDE4}" srcOrd="3" destOrd="0" presId="urn:microsoft.com/office/officeart/2008/layout/VerticalCurvedList"/>
    <dgm:cxn modelId="{8E3835AE-64EE-480D-A867-96578FBDCEFB}" type="presParOf" srcId="{09D58FB9-81FD-4E83-A7CF-E85C7060DD1F}" destId="{BFB362F7-C8FC-4782-994A-73B4ABCC8C96}" srcOrd="4" destOrd="0" presId="urn:microsoft.com/office/officeart/2008/layout/VerticalCurvedList"/>
    <dgm:cxn modelId="{CD2C9D16-2ECB-407A-B8A3-12B2AB404940}" type="presParOf" srcId="{BFB362F7-C8FC-4782-994A-73B4ABCC8C96}" destId="{45B78C9B-2FD0-4EE8-A121-8A2E9106ADEE}" srcOrd="0" destOrd="0" presId="urn:microsoft.com/office/officeart/2008/layout/VerticalCurvedList"/>
    <dgm:cxn modelId="{17F7BC09-46CB-4D95-A97B-0DB4096E14D2}" type="presParOf" srcId="{09D58FB9-81FD-4E83-A7CF-E85C7060DD1F}" destId="{0BCB85B1-C7BA-4BB2-8980-99E003642155}" srcOrd="5" destOrd="0" presId="urn:microsoft.com/office/officeart/2008/layout/VerticalCurvedList"/>
    <dgm:cxn modelId="{2BEC5BC6-7757-4743-9276-EBB1C9EAABEE}" type="presParOf" srcId="{09D58FB9-81FD-4E83-A7CF-E85C7060DD1F}" destId="{3A8E13CD-BC9B-44F2-8039-D01FE8078734}" srcOrd="6" destOrd="0" presId="urn:microsoft.com/office/officeart/2008/layout/VerticalCurvedList"/>
    <dgm:cxn modelId="{4551DAAD-5488-4074-A348-DB50147D67B1}" type="presParOf" srcId="{3A8E13CD-BC9B-44F2-8039-D01FE8078734}" destId="{A22CEC3D-3EB4-4E73-BEE8-4A8D48DCA30C}" srcOrd="0" destOrd="0" presId="urn:microsoft.com/office/officeart/2008/layout/VerticalCurvedList"/>
    <dgm:cxn modelId="{3BE4ADAC-1450-4BEA-BD44-5796FCF01F9B}" type="presParOf" srcId="{09D58FB9-81FD-4E83-A7CF-E85C7060DD1F}" destId="{B9BA1EAB-2799-4C6B-A3FA-FF833CD3621D}" srcOrd="7" destOrd="0" presId="urn:microsoft.com/office/officeart/2008/layout/VerticalCurvedList"/>
    <dgm:cxn modelId="{CF29C36D-2DE1-40A2-866C-9C9901DBFAF5}" type="presParOf" srcId="{09D58FB9-81FD-4E83-A7CF-E85C7060DD1F}" destId="{68F18DC7-229C-4F08-9D6D-CEB758947C61}" srcOrd="8" destOrd="0" presId="urn:microsoft.com/office/officeart/2008/layout/VerticalCurvedList"/>
    <dgm:cxn modelId="{EDB00CA7-5D8A-4FC6-BA88-1464C925E838}" type="presParOf" srcId="{68F18DC7-229C-4F08-9D6D-CEB758947C61}" destId="{6D46F391-0968-4097-BFD8-EDEDE2BC952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210AB4-84A0-421B-ADF7-928B8CD554C7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F1DAF9D-9E2A-4154-B4B0-E44112EC7897}">
      <dgm:prSet phldrT="[Tekst]"/>
      <dgm:spPr/>
      <dgm:t>
        <a:bodyPr/>
        <a:lstStyle/>
        <a:p>
          <a:r>
            <a:rPr lang="pl-PL" dirty="0" smtClean="0"/>
            <a:t>Telefoniczna Informacja Pacjenta</a:t>
          </a:r>
          <a:endParaRPr lang="pl-PL" dirty="0"/>
        </a:p>
      </dgm:t>
    </dgm:pt>
    <dgm:pt modelId="{0257E5F4-8B4A-4DA4-B20A-28B4BE18CD41}" type="parTrans" cxnId="{2CA0A373-4EB2-4DE9-A166-0C580A2924DA}">
      <dgm:prSet/>
      <dgm:spPr/>
      <dgm:t>
        <a:bodyPr/>
        <a:lstStyle/>
        <a:p>
          <a:endParaRPr lang="pl-PL"/>
        </a:p>
      </dgm:t>
    </dgm:pt>
    <dgm:pt modelId="{74C7A6D9-2AAC-4E78-92BC-33103D3DF036}" type="sibTrans" cxnId="{2CA0A373-4EB2-4DE9-A166-0C580A2924DA}">
      <dgm:prSet/>
      <dgm:spPr/>
      <dgm:t>
        <a:bodyPr/>
        <a:lstStyle/>
        <a:p>
          <a:endParaRPr lang="pl-PL"/>
        </a:p>
      </dgm:t>
    </dgm:pt>
    <dgm:pt modelId="{D975F5DC-283B-404F-937D-D32C02472233}">
      <dgm:prSet phldrT="[Tekst]"/>
      <dgm:spPr/>
      <dgm:t>
        <a:bodyPr/>
        <a:lstStyle/>
        <a:p>
          <a:r>
            <a:rPr lang="pl-PL" dirty="0" smtClean="0"/>
            <a:t>Poprawa komunikacji – zasady prostego języka</a:t>
          </a:r>
          <a:endParaRPr lang="pl-PL" dirty="0"/>
        </a:p>
      </dgm:t>
    </dgm:pt>
    <dgm:pt modelId="{34203E79-0DB2-40F5-85BD-EA9D447282D1}" type="parTrans" cxnId="{E436EECE-D49B-4517-9CDD-CBB8A51480DB}">
      <dgm:prSet/>
      <dgm:spPr/>
      <dgm:t>
        <a:bodyPr/>
        <a:lstStyle/>
        <a:p>
          <a:endParaRPr lang="pl-PL"/>
        </a:p>
      </dgm:t>
    </dgm:pt>
    <dgm:pt modelId="{160088F7-EE96-49E7-965E-A836BECC3693}" type="sibTrans" cxnId="{E436EECE-D49B-4517-9CDD-CBB8A51480DB}">
      <dgm:prSet/>
      <dgm:spPr/>
      <dgm:t>
        <a:bodyPr/>
        <a:lstStyle/>
        <a:p>
          <a:endParaRPr lang="pl-PL"/>
        </a:p>
      </dgm:t>
    </dgm:pt>
    <dgm:pt modelId="{6C1C89E6-DF69-4B86-832E-8DDEEB967F5D}">
      <dgm:prSet phldrT="[Tekst]"/>
      <dgm:spPr/>
      <dgm:t>
        <a:bodyPr/>
        <a:lstStyle/>
        <a:p>
          <a:r>
            <a:rPr lang="pl-PL" dirty="0" smtClean="0"/>
            <a:t>Tłumacz języka migowego</a:t>
          </a:r>
          <a:endParaRPr lang="pl-PL" dirty="0"/>
        </a:p>
      </dgm:t>
    </dgm:pt>
    <dgm:pt modelId="{C7F245FD-EC6A-44F9-AE64-882E8586DEFC}" type="parTrans" cxnId="{1849CE57-DC90-4A9F-9282-11FF279F6667}">
      <dgm:prSet/>
      <dgm:spPr/>
      <dgm:t>
        <a:bodyPr/>
        <a:lstStyle/>
        <a:p>
          <a:endParaRPr lang="pl-PL"/>
        </a:p>
      </dgm:t>
    </dgm:pt>
    <dgm:pt modelId="{D29E76D8-AE2B-4459-9A3F-ACF2482D6AB6}" type="sibTrans" cxnId="{1849CE57-DC90-4A9F-9282-11FF279F6667}">
      <dgm:prSet/>
      <dgm:spPr/>
      <dgm:t>
        <a:bodyPr/>
        <a:lstStyle/>
        <a:p>
          <a:endParaRPr lang="pl-PL"/>
        </a:p>
      </dgm:t>
    </dgm:pt>
    <dgm:pt modelId="{54B264DB-2A67-42AB-83E8-264D02E33303}">
      <dgm:prSet phldrT="[Tekst]"/>
      <dgm:spPr/>
      <dgm:t>
        <a:bodyPr/>
        <a:lstStyle/>
        <a:p>
          <a:r>
            <a:rPr lang="pl-PL" dirty="0" smtClean="0"/>
            <a:t>Cicha godzina</a:t>
          </a:r>
          <a:endParaRPr lang="pl-PL" dirty="0"/>
        </a:p>
      </dgm:t>
    </dgm:pt>
    <dgm:pt modelId="{06A8E9E5-5F50-48F6-B51A-515FA3BA9F54}" type="parTrans" cxnId="{D18B054E-A9EE-4EC6-8F3C-500AEF42D49C}">
      <dgm:prSet/>
      <dgm:spPr/>
      <dgm:t>
        <a:bodyPr/>
        <a:lstStyle/>
        <a:p>
          <a:endParaRPr lang="pl-PL"/>
        </a:p>
      </dgm:t>
    </dgm:pt>
    <dgm:pt modelId="{284BFAD3-2F7D-4227-8AC4-F51A57CD4225}" type="sibTrans" cxnId="{D18B054E-A9EE-4EC6-8F3C-500AEF42D49C}">
      <dgm:prSet/>
      <dgm:spPr/>
      <dgm:t>
        <a:bodyPr/>
        <a:lstStyle/>
        <a:p>
          <a:endParaRPr lang="pl-PL"/>
        </a:p>
      </dgm:t>
    </dgm:pt>
    <dgm:pt modelId="{E1468259-64DF-4D64-9CD6-27AF346829DD}" type="pres">
      <dgm:prSet presAssocID="{D8210AB4-84A0-421B-ADF7-928B8CD554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A0C2550-ED17-4329-AC4A-C60D13378E48}" type="pres">
      <dgm:prSet presAssocID="{D8210AB4-84A0-421B-ADF7-928B8CD554C7}" presName="bkgdShp" presStyleLbl="alignAccFollowNode1" presStyleIdx="0" presStyleCnt="1"/>
      <dgm:spPr/>
    </dgm:pt>
    <dgm:pt modelId="{00B963BD-29A7-43A7-A431-EEBFE42FCB2E}" type="pres">
      <dgm:prSet presAssocID="{D8210AB4-84A0-421B-ADF7-928B8CD554C7}" presName="linComp" presStyleCnt="0"/>
      <dgm:spPr/>
    </dgm:pt>
    <dgm:pt modelId="{01EF03FC-D57A-44C7-99DF-80DB2969324E}" type="pres">
      <dgm:prSet presAssocID="{BF1DAF9D-9E2A-4154-B4B0-E44112EC7897}" presName="compNode" presStyleCnt="0"/>
      <dgm:spPr/>
    </dgm:pt>
    <dgm:pt modelId="{4195E179-1BFE-4550-9AA8-DFB646362DA3}" type="pres">
      <dgm:prSet presAssocID="{BF1DAF9D-9E2A-4154-B4B0-E44112EC789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7DB772-DD0E-40AC-8A7A-3C8E8EA9FC8C}" type="pres">
      <dgm:prSet presAssocID="{BF1DAF9D-9E2A-4154-B4B0-E44112EC7897}" presName="invisiNode" presStyleLbl="node1" presStyleIdx="0" presStyleCnt="4"/>
      <dgm:spPr/>
    </dgm:pt>
    <dgm:pt modelId="{865C4229-7950-4224-8BA0-4FB51B3793FA}" type="pres">
      <dgm:prSet presAssocID="{BF1DAF9D-9E2A-4154-B4B0-E44112EC7897}" presName="imagNode" presStyleLbl="fgImgPlace1" presStyleIdx="0" presStyleCnt="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5687" b="15687"/>
          </a:stretch>
        </a:blipFill>
      </dgm:spPr>
      <dgm:t>
        <a:bodyPr/>
        <a:lstStyle/>
        <a:p>
          <a:endParaRPr lang="pl-PL"/>
        </a:p>
      </dgm:t>
    </dgm:pt>
    <dgm:pt modelId="{1EB07B1F-8C59-417A-9CDA-CCCF2A42D661}" type="pres">
      <dgm:prSet presAssocID="{74C7A6D9-2AAC-4E78-92BC-33103D3DF036}" presName="sibTrans" presStyleLbl="sibTrans2D1" presStyleIdx="0" presStyleCnt="0"/>
      <dgm:spPr/>
      <dgm:t>
        <a:bodyPr/>
        <a:lstStyle/>
        <a:p>
          <a:endParaRPr lang="pl-PL"/>
        </a:p>
      </dgm:t>
    </dgm:pt>
    <dgm:pt modelId="{96DCA9CD-4627-4BB3-8540-4E4FE7907310}" type="pres">
      <dgm:prSet presAssocID="{D975F5DC-283B-404F-937D-D32C02472233}" presName="compNode" presStyleCnt="0"/>
      <dgm:spPr/>
    </dgm:pt>
    <dgm:pt modelId="{B17C2B1F-9136-48A5-B842-544A337754CE}" type="pres">
      <dgm:prSet presAssocID="{D975F5DC-283B-404F-937D-D32C0247223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BD6A8D-3BE1-42DC-B918-4C0F874AA39F}" type="pres">
      <dgm:prSet presAssocID="{D975F5DC-283B-404F-937D-D32C02472233}" presName="invisiNode" presStyleLbl="node1" presStyleIdx="1" presStyleCnt="4"/>
      <dgm:spPr/>
    </dgm:pt>
    <dgm:pt modelId="{386DEC53-9D67-4E3B-8B46-B072B6BBBD32}" type="pres">
      <dgm:prSet presAssocID="{D975F5DC-283B-404F-937D-D32C02472233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pl-PL"/>
        </a:p>
      </dgm:t>
    </dgm:pt>
    <dgm:pt modelId="{2B5E976F-A94C-467D-85EB-93ED3A7DD8C2}" type="pres">
      <dgm:prSet presAssocID="{160088F7-EE96-49E7-965E-A836BECC3693}" presName="sibTrans" presStyleLbl="sibTrans2D1" presStyleIdx="0" presStyleCnt="0"/>
      <dgm:spPr/>
      <dgm:t>
        <a:bodyPr/>
        <a:lstStyle/>
        <a:p>
          <a:endParaRPr lang="pl-PL"/>
        </a:p>
      </dgm:t>
    </dgm:pt>
    <dgm:pt modelId="{630F3468-D6DD-4294-8DE5-F0E70EFE6E3A}" type="pres">
      <dgm:prSet presAssocID="{6C1C89E6-DF69-4B86-832E-8DDEEB967F5D}" presName="compNode" presStyleCnt="0"/>
      <dgm:spPr/>
    </dgm:pt>
    <dgm:pt modelId="{6869490E-32BE-4128-AB9A-BC059C091939}" type="pres">
      <dgm:prSet presAssocID="{6C1C89E6-DF69-4B86-832E-8DDEEB967F5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487C5D-7469-491B-984F-D6FFE06FABFC}" type="pres">
      <dgm:prSet presAssocID="{6C1C89E6-DF69-4B86-832E-8DDEEB967F5D}" presName="invisiNode" presStyleLbl="node1" presStyleIdx="2" presStyleCnt="4"/>
      <dgm:spPr/>
    </dgm:pt>
    <dgm:pt modelId="{DE1E7BB1-EFFF-4FAE-8D1C-D8B533F16061}" type="pres">
      <dgm:prSet presAssocID="{6C1C89E6-DF69-4B86-832E-8DDEEB967F5D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A2EB1D93-6401-4089-9F81-49CD399589B8}" type="pres">
      <dgm:prSet presAssocID="{D29E76D8-AE2B-4459-9A3F-ACF2482D6AB6}" presName="sibTrans" presStyleLbl="sibTrans2D1" presStyleIdx="0" presStyleCnt="0"/>
      <dgm:spPr/>
      <dgm:t>
        <a:bodyPr/>
        <a:lstStyle/>
        <a:p>
          <a:endParaRPr lang="pl-PL"/>
        </a:p>
      </dgm:t>
    </dgm:pt>
    <dgm:pt modelId="{E66285BC-EE84-4A66-AF59-E5C333AE6FB2}" type="pres">
      <dgm:prSet presAssocID="{54B264DB-2A67-42AB-83E8-264D02E33303}" presName="compNode" presStyleCnt="0"/>
      <dgm:spPr/>
    </dgm:pt>
    <dgm:pt modelId="{F8DB413E-46DA-4E25-9F88-36A92E489524}" type="pres">
      <dgm:prSet presAssocID="{54B264DB-2A67-42AB-83E8-264D02E3330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073830-2094-4D1D-BB78-B6DFBB4486EC}" type="pres">
      <dgm:prSet presAssocID="{54B264DB-2A67-42AB-83E8-264D02E33303}" presName="invisiNode" presStyleLbl="node1" presStyleIdx="3" presStyleCnt="4"/>
      <dgm:spPr/>
    </dgm:pt>
    <dgm:pt modelId="{99F83D5B-5237-4A37-8E9E-AF2841F58F74}" type="pres">
      <dgm:prSet presAssocID="{54B264DB-2A67-42AB-83E8-264D02E33303}" presName="imagNode" presStyleLbl="fgImgPlace1" presStyleIdx="3" presStyleCnt="4" custLinFactNeighborX="-3504" custLinFactNeighborY="645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538" b="-41538"/>
          </a:stretch>
        </a:blipFill>
      </dgm:spPr>
      <dgm:t>
        <a:bodyPr/>
        <a:lstStyle/>
        <a:p>
          <a:endParaRPr lang="pl-PL"/>
        </a:p>
      </dgm:t>
    </dgm:pt>
  </dgm:ptLst>
  <dgm:cxnLst>
    <dgm:cxn modelId="{49BBB471-5F0A-4072-9713-6917F73CC321}" type="presOf" srcId="{BF1DAF9D-9E2A-4154-B4B0-E44112EC7897}" destId="{4195E179-1BFE-4550-9AA8-DFB646362DA3}" srcOrd="0" destOrd="0" presId="urn:microsoft.com/office/officeart/2005/8/layout/pList2"/>
    <dgm:cxn modelId="{CF78A9EA-0BFD-414E-86E2-C267AFB10AD0}" type="presOf" srcId="{D8210AB4-84A0-421B-ADF7-928B8CD554C7}" destId="{E1468259-64DF-4D64-9CD6-27AF346829DD}" srcOrd="0" destOrd="0" presId="urn:microsoft.com/office/officeart/2005/8/layout/pList2"/>
    <dgm:cxn modelId="{E4036180-A698-4EF7-9582-506FBA8EC752}" type="presOf" srcId="{160088F7-EE96-49E7-965E-A836BECC3693}" destId="{2B5E976F-A94C-467D-85EB-93ED3A7DD8C2}" srcOrd="0" destOrd="0" presId="urn:microsoft.com/office/officeart/2005/8/layout/pList2"/>
    <dgm:cxn modelId="{E436EECE-D49B-4517-9CDD-CBB8A51480DB}" srcId="{D8210AB4-84A0-421B-ADF7-928B8CD554C7}" destId="{D975F5DC-283B-404F-937D-D32C02472233}" srcOrd="1" destOrd="0" parTransId="{34203E79-0DB2-40F5-85BD-EA9D447282D1}" sibTransId="{160088F7-EE96-49E7-965E-A836BECC3693}"/>
    <dgm:cxn modelId="{F91B7647-4195-45C6-9CD0-E931CA94A7EF}" type="presOf" srcId="{D975F5DC-283B-404F-937D-D32C02472233}" destId="{B17C2B1F-9136-48A5-B842-544A337754CE}" srcOrd="0" destOrd="0" presId="urn:microsoft.com/office/officeart/2005/8/layout/pList2"/>
    <dgm:cxn modelId="{348137A0-CFE5-44C1-948F-88C776FBA1E3}" type="presOf" srcId="{54B264DB-2A67-42AB-83E8-264D02E33303}" destId="{F8DB413E-46DA-4E25-9F88-36A92E489524}" srcOrd="0" destOrd="0" presId="urn:microsoft.com/office/officeart/2005/8/layout/pList2"/>
    <dgm:cxn modelId="{2AF6C749-26F1-4722-8AC6-F0205EF78D62}" type="presOf" srcId="{D29E76D8-AE2B-4459-9A3F-ACF2482D6AB6}" destId="{A2EB1D93-6401-4089-9F81-49CD399589B8}" srcOrd="0" destOrd="0" presId="urn:microsoft.com/office/officeart/2005/8/layout/pList2"/>
    <dgm:cxn modelId="{D18B054E-A9EE-4EC6-8F3C-500AEF42D49C}" srcId="{D8210AB4-84A0-421B-ADF7-928B8CD554C7}" destId="{54B264DB-2A67-42AB-83E8-264D02E33303}" srcOrd="3" destOrd="0" parTransId="{06A8E9E5-5F50-48F6-B51A-515FA3BA9F54}" sibTransId="{284BFAD3-2F7D-4227-8AC4-F51A57CD4225}"/>
    <dgm:cxn modelId="{9C06DEC2-65E0-4331-AC4E-406A8ADEB605}" type="presOf" srcId="{6C1C89E6-DF69-4B86-832E-8DDEEB967F5D}" destId="{6869490E-32BE-4128-AB9A-BC059C091939}" srcOrd="0" destOrd="0" presId="urn:microsoft.com/office/officeart/2005/8/layout/pList2"/>
    <dgm:cxn modelId="{1849CE57-DC90-4A9F-9282-11FF279F6667}" srcId="{D8210AB4-84A0-421B-ADF7-928B8CD554C7}" destId="{6C1C89E6-DF69-4B86-832E-8DDEEB967F5D}" srcOrd="2" destOrd="0" parTransId="{C7F245FD-EC6A-44F9-AE64-882E8586DEFC}" sibTransId="{D29E76D8-AE2B-4459-9A3F-ACF2482D6AB6}"/>
    <dgm:cxn modelId="{2CA0A373-4EB2-4DE9-A166-0C580A2924DA}" srcId="{D8210AB4-84A0-421B-ADF7-928B8CD554C7}" destId="{BF1DAF9D-9E2A-4154-B4B0-E44112EC7897}" srcOrd="0" destOrd="0" parTransId="{0257E5F4-8B4A-4DA4-B20A-28B4BE18CD41}" sibTransId="{74C7A6D9-2AAC-4E78-92BC-33103D3DF036}"/>
    <dgm:cxn modelId="{6985A19C-5F73-4728-BBDF-49B2948D8F1E}" type="presOf" srcId="{74C7A6D9-2AAC-4E78-92BC-33103D3DF036}" destId="{1EB07B1F-8C59-417A-9CDA-CCCF2A42D661}" srcOrd="0" destOrd="0" presId="urn:microsoft.com/office/officeart/2005/8/layout/pList2"/>
    <dgm:cxn modelId="{150B8AA6-B7B2-4ED7-A608-19D1DA5850B9}" type="presParOf" srcId="{E1468259-64DF-4D64-9CD6-27AF346829DD}" destId="{3A0C2550-ED17-4329-AC4A-C60D13378E48}" srcOrd="0" destOrd="0" presId="urn:microsoft.com/office/officeart/2005/8/layout/pList2"/>
    <dgm:cxn modelId="{DC653905-38E9-43D6-AA90-2D5C6B28B571}" type="presParOf" srcId="{E1468259-64DF-4D64-9CD6-27AF346829DD}" destId="{00B963BD-29A7-43A7-A431-EEBFE42FCB2E}" srcOrd="1" destOrd="0" presId="urn:microsoft.com/office/officeart/2005/8/layout/pList2"/>
    <dgm:cxn modelId="{B88642E2-2F41-4E05-AF95-7547929AA8F9}" type="presParOf" srcId="{00B963BD-29A7-43A7-A431-EEBFE42FCB2E}" destId="{01EF03FC-D57A-44C7-99DF-80DB2969324E}" srcOrd="0" destOrd="0" presId="urn:microsoft.com/office/officeart/2005/8/layout/pList2"/>
    <dgm:cxn modelId="{7B3E39A0-EBA8-49BD-9305-5507ACBB6A51}" type="presParOf" srcId="{01EF03FC-D57A-44C7-99DF-80DB2969324E}" destId="{4195E179-1BFE-4550-9AA8-DFB646362DA3}" srcOrd="0" destOrd="0" presId="urn:microsoft.com/office/officeart/2005/8/layout/pList2"/>
    <dgm:cxn modelId="{9F44EB88-EC7B-4BE2-90D5-B0AC2029BCD1}" type="presParOf" srcId="{01EF03FC-D57A-44C7-99DF-80DB2969324E}" destId="{DB7DB772-DD0E-40AC-8A7A-3C8E8EA9FC8C}" srcOrd="1" destOrd="0" presId="urn:microsoft.com/office/officeart/2005/8/layout/pList2"/>
    <dgm:cxn modelId="{C329DE78-FDD1-4E50-BA4E-62FB4270373C}" type="presParOf" srcId="{01EF03FC-D57A-44C7-99DF-80DB2969324E}" destId="{865C4229-7950-4224-8BA0-4FB51B3793FA}" srcOrd="2" destOrd="0" presId="urn:microsoft.com/office/officeart/2005/8/layout/pList2"/>
    <dgm:cxn modelId="{5E4EFABF-0CD3-4312-A078-F7FF5D2888A6}" type="presParOf" srcId="{00B963BD-29A7-43A7-A431-EEBFE42FCB2E}" destId="{1EB07B1F-8C59-417A-9CDA-CCCF2A42D661}" srcOrd="1" destOrd="0" presId="urn:microsoft.com/office/officeart/2005/8/layout/pList2"/>
    <dgm:cxn modelId="{8D27CE1B-917E-4B4B-95F0-554F866E3658}" type="presParOf" srcId="{00B963BD-29A7-43A7-A431-EEBFE42FCB2E}" destId="{96DCA9CD-4627-4BB3-8540-4E4FE7907310}" srcOrd="2" destOrd="0" presId="urn:microsoft.com/office/officeart/2005/8/layout/pList2"/>
    <dgm:cxn modelId="{F3AD4E0B-8105-468B-A425-82FC1E1D5ED3}" type="presParOf" srcId="{96DCA9CD-4627-4BB3-8540-4E4FE7907310}" destId="{B17C2B1F-9136-48A5-B842-544A337754CE}" srcOrd="0" destOrd="0" presId="urn:microsoft.com/office/officeart/2005/8/layout/pList2"/>
    <dgm:cxn modelId="{6C319FEA-B42F-49E1-93EE-A92AEDB458A2}" type="presParOf" srcId="{96DCA9CD-4627-4BB3-8540-4E4FE7907310}" destId="{E5BD6A8D-3BE1-42DC-B918-4C0F874AA39F}" srcOrd="1" destOrd="0" presId="urn:microsoft.com/office/officeart/2005/8/layout/pList2"/>
    <dgm:cxn modelId="{19C66AFB-38CE-4AC8-ABCA-5FD0B720E5E9}" type="presParOf" srcId="{96DCA9CD-4627-4BB3-8540-4E4FE7907310}" destId="{386DEC53-9D67-4E3B-8B46-B072B6BBBD32}" srcOrd="2" destOrd="0" presId="urn:microsoft.com/office/officeart/2005/8/layout/pList2"/>
    <dgm:cxn modelId="{B2FA3690-FDD4-447E-B9E7-320F58D214EB}" type="presParOf" srcId="{00B963BD-29A7-43A7-A431-EEBFE42FCB2E}" destId="{2B5E976F-A94C-467D-85EB-93ED3A7DD8C2}" srcOrd="3" destOrd="0" presId="urn:microsoft.com/office/officeart/2005/8/layout/pList2"/>
    <dgm:cxn modelId="{399E7B7D-1677-404A-96EC-48BF6A6CCF3C}" type="presParOf" srcId="{00B963BD-29A7-43A7-A431-EEBFE42FCB2E}" destId="{630F3468-D6DD-4294-8DE5-F0E70EFE6E3A}" srcOrd="4" destOrd="0" presId="urn:microsoft.com/office/officeart/2005/8/layout/pList2"/>
    <dgm:cxn modelId="{56ABA7D9-9B73-4F99-B9BF-424EC9EDD502}" type="presParOf" srcId="{630F3468-D6DD-4294-8DE5-F0E70EFE6E3A}" destId="{6869490E-32BE-4128-AB9A-BC059C091939}" srcOrd="0" destOrd="0" presId="urn:microsoft.com/office/officeart/2005/8/layout/pList2"/>
    <dgm:cxn modelId="{A6527B28-8B09-4DDE-A8CF-FCF5996E081A}" type="presParOf" srcId="{630F3468-D6DD-4294-8DE5-F0E70EFE6E3A}" destId="{4B487C5D-7469-491B-984F-D6FFE06FABFC}" srcOrd="1" destOrd="0" presId="urn:microsoft.com/office/officeart/2005/8/layout/pList2"/>
    <dgm:cxn modelId="{9B0A2380-AFB0-4701-AE9F-663F99F8B19E}" type="presParOf" srcId="{630F3468-D6DD-4294-8DE5-F0E70EFE6E3A}" destId="{DE1E7BB1-EFFF-4FAE-8D1C-D8B533F16061}" srcOrd="2" destOrd="0" presId="urn:microsoft.com/office/officeart/2005/8/layout/pList2"/>
    <dgm:cxn modelId="{8F9642D3-06AC-4AE2-87F4-2DF510B8F460}" type="presParOf" srcId="{00B963BD-29A7-43A7-A431-EEBFE42FCB2E}" destId="{A2EB1D93-6401-4089-9F81-49CD399589B8}" srcOrd="5" destOrd="0" presId="urn:microsoft.com/office/officeart/2005/8/layout/pList2"/>
    <dgm:cxn modelId="{21B818F6-D223-4684-8A46-DB7A66BBEB39}" type="presParOf" srcId="{00B963BD-29A7-43A7-A431-EEBFE42FCB2E}" destId="{E66285BC-EE84-4A66-AF59-E5C333AE6FB2}" srcOrd="6" destOrd="0" presId="urn:microsoft.com/office/officeart/2005/8/layout/pList2"/>
    <dgm:cxn modelId="{79280E19-142A-49AA-8411-4857E8EE1B0D}" type="presParOf" srcId="{E66285BC-EE84-4A66-AF59-E5C333AE6FB2}" destId="{F8DB413E-46DA-4E25-9F88-36A92E489524}" srcOrd="0" destOrd="0" presId="urn:microsoft.com/office/officeart/2005/8/layout/pList2"/>
    <dgm:cxn modelId="{63CBB07F-E643-4FDA-AAE8-E49BBB117118}" type="presParOf" srcId="{E66285BC-EE84-4A66-AF59-E5C333AE6FB2}" destId="{CC073830-2094-4D1D-BB78-B6DFBB4486EC}" srcOrd="1" destOrd="0" presId="urn:microsoft.com/office/officeart/2005/8/layout/pList2"/>
    <dgm:cxn modelId="{923EE671-2D9F-4520-AB67-0E660272E0C0}" type="presParOf" srcId="{E66285BC-EE84-4A66-AF59-E5C333AE6FB2}" destId="{99F83D5B-5237-4A37-8E9E-AF2841F58F7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A2D20-7509-4980-94D9-E0721A4E042C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4B69E-2A4A-4728-AE0D-8165FFAB286D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1" kern="1200" dirty="0" smtClean="0">
              <a:solidFill>
                <a:srgbClr val="FF0000"/>
              </a:solidFill>
            </a:rPr>
            <a:t>korzystania poza kolejnością</a:t>
          </a:r>
          <a:r>
            <a:rPr lang="pl-PL" sz="1800" kern="1200" dirty="0" smtClean="0"/>
            <a:t> ze świadczeń opieki zdrowotnej oraz z usług farmaceutycznych udzielanych w aptekach</a:t>
          </a:r>
          <a:endParaRPr lang="pl-PL" sz="1100" kern="1200" dirty="0"/>
        </a:p>
      </dsp:txBody>
      <dsp:txXfrm>
        <a:off x="610504" y="416587"/>
        <a:ext cx="7440913" cy="833607"/>
      </dsp:txXfrm>
    </dsp:sp>
    <dsp:sp modelId="{44994CD6-FF4F-4899-9C65-2EB0A2B6171C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6823D2-3DDC-4D05-BF60-BD580DA5DDE4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kern="1200" dirty="0" smtClean="0"/>
            <a:t>świadczeń rehabilitacji leczniczej (zgodnie ze wskazaniami medycznymi, bez limitu)</a:t>
          </a:r>
        </a:p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 dirty="0"/>
        </a:p>
      </dsp:txBody>
      <dsp:txXfrm>
        <a:off x="1088431" y="1667215"/>
        <a:ext cx="6962986" cy="833607"/>
      </dsp:txXfrm>
    </dsp:sp>
    <dsp:sp modelId="{45B78C9B-2FD0-4EE8-A121-8A2E9106ADEE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B85B1-C7BA-4BB2-8980-99E003642155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kern="1200" dirty="0" smtClean="0"/>
            <a:t>wyrobów medycznych, wskazanych w rozporządzeniu</a:t>
          </a:r>
          <a:r>
            <a:rPr lang="pl-PL" sz="1800" b="1" kern="1200" dirty="0" smtClean="0"/>
            <a:t> </a:t>
          </a:r>
          <a:r>
            <a:rPr lang="pl-PL" sz="1800" b="1" kern="1200" dirty="0" smtClean="0">
              <a:solidFill>
                <a:srgbClr val="FF0000"/>
              </a:solidFill>
            </a:rPr>
            <a:t>do wysokości limitu finansowania</a:t>
          </a:r>
          <a:r>
            <a:rPr lang="pl-PL" sz="1800" kern="1200" dirty="0" smtClean="0"/>
            <a:t>, według wskazań medycznych, </a:t>
          </a:r>
          <a:r>
            <a:rPr lang="pl-PL" sz="1800" b="1" kern="1200" dirty="0" smtClean="0">
              <a:solidFill>
                <a:srgbClr val="FF0000"/>
              </a:solidFill>
            </a:rPr>
            <a:t>bez uwzględnienia okresów użytkowania</a:t>
          </a:r>
          <a:endParaRPr lang="pl-PL" sz="1800" kern="1200" dirty="0" smtClean="0"/>
        </a:p>
      </dsp:txBody>
      <dsp:txXfrm>
        <a:off x="1088431" y="2917843"/>
        <a:ext cx="6962986" cy="833607"/>
      </dsp:txXfrm>
    </dsp:sp>
    <dsp:sp modelId="{A22CEC3D-3EB4-4E73-BEE8-4A8D48DCA30C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BA1EAB-2799-4C6B-A3FA-FF833CD3621D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kern="1200" dirty="0" smtClean="0"/>
            <a:t>uzyskania </a:t>
          </a:r>
          <a:r>
            <a:rPr lang="pl-PL" sz="1800" b="1" kern="1200" dirty="0" smtClean="0">
              <a:solidFill>
                <a:srgbClr val="FF0000"/>
              </a:solidFill>
            </a:rPr>
            <a:t>bez skierowania</a:t>
          </a:r>
          <a:r>
            <a:rPr lang="pl-PL" sz="1800" kern="1200" dirty="0" smtClean="0"/>
            <a:t> ambulatoryjnych świadczeń specjalistycznych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 dirty="0"/>
        </a:p>
      </dsp:txBody>
      <dsp:txXfrm>
        <a:off x="610504" y="4168472"/>
        <a:ext cx="7440913" cy="833607"/>
      </dsp:txXfrm>
    </dsp:sp>
    <dsp:sp modelId="{6D46F391-0968-4097-BFD8-EDEDE2BC9524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C2550-ED17-4329-AC4A-C60D13378E48}">
      <dsp:nvSpPr>
        <dsp:cNvPr id="0" name=""/>
        <dsp:cNvSpPr/>
      </dsp:nvSpPr>
      <dsp:spPr>
        <a:xfrm>
          <a:off x="0" y="0"/>
          <a:ext cx="11266098" cy="182452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C4229-7950-4224-8BA0-4FB51B3793FA}">
      <dsp:nvSpPr>
        <dsp:cNvPr id="0" name=""/>
        <dsp:cNvSpPr/>
      </dsp:nvSpPr>
      <dsp:spPr>
        <a:xfrm>
          <a:off x="341085" y="243270"/>
          <a:ext cx="2461378" cy="133798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5687" b="15687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5E179-1BFE-4550-9AA8-DFB646362DA3}">
      <dsp:nvSpPr>
        <dsp:cNvPr id="0" name=""/>
        <dsp:cNvSpPr/>
      </dsp:nvSpPr>
      <dsp:spPr>
        <a:xfrm rot="10800000">
          <a:off x="341085" y="1824526"/>
          <a:ext cx="2461378" cy="222997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/>
            <a:t>Telefoniczna Informacja Pacjenta</a:t>
          </a:r>
          <a:endParaRPr lang="pl-PL" sz="2500" kern="1200" dirty="0"/>
        </a:p>
      </dsp:txBody>
      <dsp:txXfrm rot="10800000">
        <a:off x="409664" y="1824526"/>
        <a:ext cx="2324220" cy="2161398"/>
      </dsp:txXfrm>
    </dsp:sp>
    <dsp:sp modelId="{386DEC53-9D67-4E3B-8B46-B072B6BBBD32}">
      <dsp:nvSpPr>
        <dsp:cNvPr id="0" name=""/>
        <dsp:cNvSpPr/>
      </dsp:nvSpPr>
      <dsp:spPr>
        <a:xfrm>
          <a:off x="3048601" y="243270"/>
          <a:ext cx="2461378" cy="13379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C2B1F-9136-48A5-B842-544A337754CE}">
      <dsp:nvSpPr>
        <dsp:cNvPr id="0" name=""/>
        <dsp:cNvSpPr/>
      </dsp:nvSpPr>
      <dsp:spPr>
        <a:xfrm rot="10800000">
          <a:off x="3048601" y="1824526"/>
          <a:ext cx="2461378" cy="222997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/>
            <a:t>Poprawa komunikacji – zasady prostego języka</a:t>
          </a:r>
          <a:endParaRPr lang="pl-PL" sz="2500" kern="1200" dirty="0"/>
        </a:p>
      </dsp:txBody>
      <dsp:txXfrm rot="10800000">
        <a:off x="3117180" y="1824526"/>
        <a:ext cx="2324220" cy="2161398"/>
      </dsp:txXfrm>
    </dsp:sp>
    <dsp:sp modelId="{DE1E7BB1-EFFF-4FAE-8D1C-D8B533F16061}">
      <dsp:nvSpPr>
        <dsp:cNvPr id="0" name=""/>
        <dsp:cNvSpPr/>
      </dsp:nvSpPr>
      <dsp:spPr>
        <a:xfrm>
          <a:off x="5756117" y="243270"/>
          <a:ext cx="2461378" cy="13379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9490E-32BE-4128-AB9A-BC059C091939}">
      <dsp:nvSpPr>
        <dsp:cNvPr id="0" name=""/>
        <dsp:cNvSpPr/>
      </dsp:nvSpPr>
      <dsp:spPr>
        <a:xfrm rot="10800000">
          <a:off x="5756117" y="1824526"/>
          <a:ext cx="2461378" cy="222997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/>
            <a:t>Tłumacz języka migowego</a:t>
          </a:r>
          <a:endParaRPr lang="pl-PL" sz="2500" kern="1200" dirty="0"/>
        </a:p>
      </dsp:txBody>
      <dsp:txXfrm rot="10800000">
        <a:off x="5824696" y="1824526"/>
        <a:ext cx="2324220" cy="2161398"/>
      </dsp:txXfrm>
    </dsp:sp>
    <dsp:sp modelId="{99F83D5B-5237-4A37-8E9E-AF2841F58F74}">
      <dsp:nvSpPr>
        <dsp:cNvPr id="0" name=""/>
        <dsp:cNvSpPr/>
      </dsp:nvSpPr>
      <dsp:spPr>
        <a:xfrm>
          <a:off x="8377387" y="251900"/>
          <a:ext cx="2461378" cy="133798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538" b="-4153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B413E-46DA-4E25-9F88-36A92E489524}">
      <dsp:nvSpPr>
        <dsp:cNvPr id="0" name=""/>
        <dsp:cNvSpPr/>
      </dsp:nvSpPr>
      <dsp:spPr>
        <a:xfrm rot="10800000">
          <a:off x="8463634" y="1824526"/>
          <a:ext cx="2461378" cy="222997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/>
            <a:t>Cicha godzina</a:t>
          </a:r>
          <a:endParaRPr lang="pl-PL" sz="2500" kern="1200" dirty="0"/>
        </a:p>
      </dsp:txBody>
      <dsp:txXfrm rot="10800000">
        <a:off x="8532213" y="1824526"/>
        <a:ext cx="2324220" cy="2161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0FEAD-CCCC-4D74-B715-424EA163BBAE}" type="datetimeFigureOut">
              <a:rPr lang="pl-PL" smtClean="0"/>
              <a:t>08.12.2023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F8542-8A48-455C-94D6-BAA5945CC2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333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 smtClean="0"/>
              <a:t>O ilości miesięcznego zaopatrzenia w wyroby decyduje każdorazowo osoba uprawniona do wystawienia zlecenia.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Rozporządzenie Ministra Zdrowia z dnia 29 maja 2017 r. w sprawie wykazu wyrobów medycznych wydawanych na zlecenie (Dz. U. z 2019 r. poz. 1267, z </a:t>
            </a:r>
            <a:r>
              <a:rPr lang="pl-PL" sz="1200" dirty="0" err="1" smtClean="0"/>
              <a:t>późn</a:t>
            </a:r>
            <a:r>
              <a:rPr lang="pl-PL" sz="1200" dirty="0" smtClean="0"/>
              <a:t>. zm.)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F8542-8A48-455C-94D6-BAA5945CC21D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4380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fz_logo_A_kolor.png" descr="nfz_logo_A_kolor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9317061" y="666895"/>
            <a:ext cx="2232759" cy="8517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upa 8"/>
          <p:cNvGrpSpPr/>
          <p:nvPr userDrawn="1"/>
        </p:nvGrpSpPr>
        <p:grpSpPr>
          <a:xfrm>
            <a:off x="2447" y="2254102"/>
            <a:ext cx="3973750" cy="2190307"/>
            <a:chOff x="-1" y="2643827"/>
            <a:chExt cx="3845169" cy="2119434"/>
          </a:xfrm>
        </p:grpSpPr>
        <p:sp>
          <p:nvSpPr>
            <p:cNvPr id="10" name="Trójkąt prostokątny 9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-1" y="2643827"/>
              <a:ext cx="2320913" cy="2119434"/>
            </a:xfrm>
            <a:prstGeom prst="rect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2" name="Grupa 11"/>
          <p:cNvGrpSpPr/>
          <p:nvPr userDrawn="1"/>
        </p:nvGrpSpPr>
        <p:grpSpPr>
          <a:xfrm>
            <a:off x="2581714" y="2254102"/>
            <a:ext cx="9637838" cy="2190307"/>
            <a:chOff x="5272521" y="1329043"/>
            <a:chExt cx="9325981" cy="2119434"/>
          </a:xfrm>
        </p:grpSpPr>
        <p:sp>
          <p:nvSpPr>
            <p:cNvPr id="13" name="Trójkąt prostokątny 12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 rot="10800000">
              <a:off x="6796776" y="1329043"/>
              <a:ext cx="7801726" cy="2119434"/>
            </a:xfrm>
            <a:prstGeom prst="rect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17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81181" y="3012490"/>
            <a:ext cx="6235099" cy="896937"/>
          </a:xfrm>
        </p:spPr>
        <p:txBody>
          <a:bodyPr>
            <a:noAutofit/>
          </a:bodyPr>
          <a:lstStyle>
            <a:lvl1pPr marL="0" indent="0">
              <a:buNone/>
              <a:defRPr sz="3600" b="1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6892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ziekuje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 userDrawn="1"/>
        </p:nvGrpSpPr>
        <p:grpSpPr>
          <a:xfrm>
            <a:off x="2447" y="2254102"/>
            <a:ext cx="3973750" cy="2190307"/>
            <a:chOff x="-1" y="2643827"/>
            <a:chExt cx="3845169" cy="2119434"/>
          </a:xfrm>
        </p:grpSpPr>
        <p:sp>
          <p:nvSpPr>
            <p:cNvPr id="16" name="Trójkąt prostokątny 15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-1" y="2643827"/>
              <a:ext cx="2320913" cy="2119434"/>
            </a:xfrm>
            <a:prstGeom prst="rect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8" name="Grupa 17"/>
          <p:cNvGrpSpPr/>
          <p:nvPr userDrawn="1"/>
        </p:nvGrpSpPr>
        <p:grpSpPr>
          <a:xfrm>
            <a:off x="2581714" y="2254102"/>
            <a:ext cx="9637838" cy="2190307"/>
            <a:chOff x="5272521" y="1329043"/>
            <a:chExt cx="9325981" cy="2119434"/>
          </a:xfrm>
        </p:grpSpPr>
        <p:sp>
          <p:nvSpPr>
            <p:cNvPr id="19" name="Trójkąt prostokątny 18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 rot="10800000">
              <a:off x="6796776" y="1329043"/>
              <a:ext cx="7801726" cy="2119434"/>
            </a:xfrm>
            <a:prstGeom prst="rect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3" name="nfz_logo_A_kolor.png" descr="nfz_logo_A_kolor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9317061" y="5265034"/>
            <a:ext cx="2232759" cy="851797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81181" y="3012490"/>
            <a:ext cx="6235099" cy="896937"/>
          </a:xfrm>
        </p:spPr>
        <p:txBody>
          <a:bodyPr>
            <a:noAutofit/>
          </a:bodyPr>
          <a:lstStyle>
            <a:lvl1pPr marL="0" indent="0">
              <a:buNone/>
              <a:defRPr sz="3600" b="1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Dziękujemy</a:t>
            </a:r>
          </a:p>
        </p:txBody>
      </p:sp>
    </p:spTree>
    <p:extLst>
      <p:ext uri="{BB962C8B-B14F-4D97-AF65-F5344CB8AC3E}">
        <p14:creationId xmlns:p14="http://schemas.microsoft.com/office/powerpoint/2010/main" val="49565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369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504634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519113" y="1549400"/>
            <a:ext cx="4464050" cy="3038475"/>
          </a:xfrm>
        </p:spPr>
        <p:txBody>
          <a:bodyPr/>
          <a:lstStyle>
            <a:lvl1pPr marL="2286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4"/>
          </p:nvPr>
        </p:nvSpPr>
        <p:spPr>
          <a:xfrm>
            <a:off x="8335963" y="1020763"/>
            <a:ext cx="3017837" cy="4375150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885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7360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805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504634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4079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 userDrawn="1"/>
        </p:nvGrpSpPr>
        <p:grpSpPr>
          <a:xfrm>
            <a:off x="2613609" y="4667693"/>
            <a:ext cx="9637838" cy="2190307"/>
            <a:chOff x="5272521" y="1329043"/>
            <a:chExt cx="9325981" cy="2119434"/>
          </a:xfrm>
        </p:grpSpPr>
        <p:sp>
          <p:nvSpPr>
            <p:cNvPr id="10" name="Trójkąt prostokątny 9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 rot="10800000">
              <a:off x="6796776" y="1329043"/>
              <a:ext cx="7801726" cy="2119434"/>
            </a:xfrm>
            <a:prstGeom prst="rect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43873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4" name="Grupa 13"/>
          <p:cNvGrpSpPr/>
          <p:nvPr userDrawn="1"/>
        </p:nvGrpSpPr>
        <p:grpSpPr>
          <a:xfrm>
            <a:off x="0" y="5575308"/>
            <a:ext cx="3405720" cy="1285292"/>
            <a:chOff x="-1770830" y="2643827"/>
            <a:chExt cx="5615998" cy="2119434"/>
          </a:xfrm>
        </p:grpSpPr>
        <p:sp>
          <p:nvSpPr>
            <p:cNvPr id="15" name="Trójkąt prostokątny 14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-1770830" y="2643827"/>
              <a:ext cx="4091742" cy="2119434"/>
            </a:xfrm>
            <a:prstGeom prst="rect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20" name="Symbol zastępczy tekstu 19"/>
          <p:cNvSpPr>
            <a:spLocks noGrp="1"/>
          </p:cNvSpPr>
          <p:nvPr>
            <p:ph type="body" sz="quarter" idx="13" hasCustomPrompt="1"/>
          </p:nvPr>
        </p:nvSpPr>
        <p:spPr>
          <a:xfrm>
            <a:off x="494534" y="1853730"/>
            <a:ext cx="7562071" cy="18700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 smtClean="0"/>
              <a:t>Lorem</a:t>
            </a:r>
            <a:r>
              <a:rPr lang="pl-PL" dirty="0" smtClean="0"/>
              <a:t> </a:t>
            </a:r>
            <a:r>
              <a:rPr lang="pl-PL" dirty="0" err="1" smtClean="0"/>
              <a:t>ipsum</a:t>
            </a:r>
            <a:r>
              <a:rPr lang="pl-PL" dirty="0" smtClean="0"/>
              <a:t> </a:t>
            </a:r>
            <a:r>
              <a:rPr lang="pl-PL" dirty="0" err="1" smtClean="0"/>
              <a:t>dolor</a:t>
            </a:r>
            <a:r>
              <a:rPr lang="pl-PL" dirty="0" smtClean="0"/>
              <a:t> sit </a:t>
            </a:r>
            <a:r>
              <a:rPr lang="pl-PL" dirty="0" err="1" smtClean="0"/>
              <a:t>amet</a:t>
            </a:r>
            <a:r>
              <a:rPr lang="pl-PL" dirty="0" smtClean="0"/>
              <a:t>, </a:t>
            </a:r>
            <a:r>
              <a:rPr lang="pl-PL" dirty="0" err="1" smtClean="0"/>
              <a:t>consectetur</a:t>
            </a:r>
            <a:r>
              <a:rPr lang="pl-PL" dirty="0" smtClean="0"/>
              <a:t> </a:t>
            </a:r>
            <a:r>
              <a:rPr lang="pl-PL" dirty="0" err="1" smtClean="0"/>
              <a:t>adipiscing</a:t>
            </a:r>
            <a:r>
              <a:rPr lang="pl-PL" dirty="0" smtClean="0"/>
              <a:t> elit, </a:t>
            </a:r>
            <a:r>
              <a:rPr lang="pl-PL" dirty="0" err="1" smtClean="0"/>
              <a:t>sed</a:t>
            </a:r>
            <a:r>
              <a:rPr lang="pl-PL" dirty="0" smtClean="0"/>
              <a:t> do </a:t>
            </a:r>
            <a:r>
              <a:rPr lang="pl-PL" dirty="0" err="1" smtClean="0"/>
              <a:t>eiusmod</a:t>
            </a:r>
            <a:r>
              <a:rPr lang="pl-PL" dirty="0" smtClean="0"/>
              <a:t> </a:t>
            </a:r>
            <a:r>
              <a:rPr lang="pl-PL" dirty="0" err="1" smtClean="0"/>
              <a:t>tempor</a:t>
            </a:r>
            <a:r>
              <a:rPr lang="pl-PL" dirty="0" smtClean="0"/>
              <a:t> </a:t>
            </a:r>
            <a:r>
              <a:rPr lang="pl-PL" dirty="0" err="1" smtClean="0"/>
              <a:t>incididunt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labore</a:t>
            </a:r>
            <a:r>
              <a:rPr lang="pl-PL" dirty="0" smtClean="0"/>
              <a:t> et </a:t>
            </a:r>
            <a:r>
              <a:rPr lang="pl-PL" dirty="0" err="1" smtClean="0"/>
              <a:t>dolore</a:t>
            </a:r>
            <a:r>
              <a:rPr lang="pl-PL" dirty="0" smtClean="0"/>
              <a:t> </a:t>
            </a:r>
            <a:r>
              <a:rPr lang="pl-PL" dirty="0" err="1" smtClean="0"/>
              <a:t>magna</a:t>
            </a:r>
            <a:r>
              <a:rPr lang="pl-PL" dirty="0" smtClean="0"/>
              <a:t> </a:t>
            </a:r>
            <a:r>
              <a:rPr lang="pl-PL" dirty="0" err="1" smtClean="0"/>
              <a:t>aliqua</a:t>
            </a:r>
            <a:r>
              <a:rPr lang="pl-PL" dirty="0" smtClean="0"/>
              <a:t>.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enim</a:t>
            </a:r>
            <a:r>
              <a:rPr lang="pl-PL" dirty="0" smtClean="0"/>
              <a:t> ad </a:t>
            </a:r>
            <a:r>
              <a:rPr lang="pl-PL" dirty="0" err="1" smtClean="0"/>
              <a:t>minim</a:t>
            </a:r>
            <a:r>
              <a:rPr lang="pl-PL" dirty="0" smtClean="0"/>
              <a:t> </a:t>
            </a:r>
            <a:r>
              <a:rPr lang="pl-PL" dirty="0" err="1" smtClean="0"/>
              <a:t>veniam</a:t>
            </a:r>
            <a:r>
              <a:rPr lang="pl-PL" dirty="0" smtClean="0"/>
              <a:t>, </a:t>
            </a:r>
            <a:r>
              <a:rPr lang="pl-PL" dirty="0" err="1" smtClean="0"/>
              <a:t>quis</a:t>
            </a:r>
            <a:r>
              <a:rPr lang="pl-PL" dirty="0" smtClean="0"/>
              <a:t> </a:t>
            </a:r>
            <a:r>
              <a:rPr lang="pl-PL" dirty="0" err="1" smtClean="0"/>
              <a:t>nostrud</a:t>
            </a:r>
            <a:r>
              <a:rPr lang="pl-PL" dirty="0" smtClean="0"/>
              <a:t> </a:t>
            </a:r>
            <a:r>
              <a:rPr lang="pl-PL" dirty="0" err="1" smtClean="0"/>
              <a:t>exercitation</a:t>
            </a:r>
            <a:r>
              <a:rPr lang="pl-PL" dirty="0" smtClean="0"/>
              <a:t> </a:t>
            </a:r>
            <a:r>
              <a:rPr lang="pl-PL" dirty="0" err="1" smtClean="0"/>
              <a:t>ullamco</a:t>
            </a:r>
            <a:r>
              <a:rPr lang="pl-PL" dirty="0" smtClean="0"/>
              <a:t> </a:t>
            </a:r>
            <a:r>
              <a:rPr lang="pl-PL" dirty="0" err="1" smtClean="0"/>
              <a:t>laboris</a:t>
            </a:r>
            <a:r>
              <a:rPr lang="pl-PL" dirty="0" smtClean="0"/>
              <a:t> </a:t>
            </a:r>
            <a:r>
              <a:rPr lang="pl-PL" dirty="0" err="1" smtClean="0"/>
              <a:t>nisi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aliquip</a:t>
            </a:r>
            <a:r>
              <a:rPr lang="pl-PL" dirty="0" smtClean="0"/>
              <a:t> ex </a:t>
            </a:r>
            <a:r>
              <a:rPr lang="pl-PL" dirty="0" err="1" smtClean="0"/>
              <a:t>ea</a:t>
            </a:r>
            <a:r>
              <a:rPr lang="pl-PL" dirty="0" smtClean="0"/>
              <a:t> </a:t>
            </a:r>
            <a:r>
              <a:rPr lang="pl-PL" dirty="0" err="1" smtClean="0"/>
              <a:t>commodo</a:t>
            </a:r>
            <a:r>
              <a:rPr lang="pl-PL" dirty="0" smtClean="0"/>
              <a:t> </a:t>
            </a:r>
            <a:r>
              <a:rPr lang="pl-PL" dirty="0" err="1" smtClean="0"/>
              <a:t>consequat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21" name="Symbol zastępczy tekstu 19"/>
          <p:cNvSpPr>
            <a:spLocks noGrp="1"/>
          </p:cNvSpPr>
          <p:nvPr>
            <p:ph type="body" sz="quarter" idx="14" hasCustomPrompt="1"/>
          </p:nvPr>
        </p:nvSpPr>
        <p:spPr>
          <a:xfrm>
            <a:off x="4258963" y="5340582"/>
            <a:ext cx="7411210" cy="18700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 smtClean="0"/>
              <a:t>Lorem</a:t>
            </a:r>
            <a:r>
              <a:rPr lang="pl-PL" dirty="0" smtClean="0"/>
              <a:t> </a:t>
            </a:r>
            <a:r>
              <a:rPr lang="pl-PL" dirty="0" err="1" smtClean="0"/>
              <a:t>ipsum</a:t>
            </a:r>
            <a:r>
              <a:rPr lang="pl-PL" dirty="0" smtClean="0"/>
              <a:t> </a:t>
            </a:r>
            <a:r>
              <a:rPr lang="pl-PL" dirty="0" err="1" smtClean="0"/>
              <a:t>dolor</a:t>
            </a:r>
            <a:r>
              <a:rPr lang="pl-PL" dirty="0" smtClean="0"/>
              <a:t> sit </a:t>
            </a:r>
            <a:r>
              <a:rPr lang="pl-PL" dirty="0" err="1" smtClean="0"/>
              <a:t>amet</a:t>
            </a:r>
            <a:r>
              <a:rPr lang="pl-PL" dirty="0" smtClean="0"/>
              <a:t>, </a:t>
            </a:r>
            <a:r>
              <a:rPr lang="pl-PL" dirty="0" err="1" smtClean="0"/>
              <a:t>consectetur</a:t>
            </a:r>
            <a:r>
              <a:rPr lang="pl-PL" dirty="0" smtClean="0"/>
              <a:t> </a:t>
            </a:r>
            <a:r>
              <a:rPr lang="pl-PL" dirty="0" err="1" smtClean="0"/>
              <a:t>adipiscing</a:t>
            </a:r>
            <a:r>
              <a:rPr lang="pl-PL" dirty="0" smtClean="0"/>
              <a:t> elit, </a:t>
            </a:r>
            <a:r>
              <a:rPr lang="pl-PL" dirty="0" err="1" smtClean="0"/>
              <a:t>sed</a:t>
            </a:r>
            <a:r>
              <a:rPr lang="pl-PL" dirty="0" smtClean="0"/>
              <a:t> do </a:t>
            </a:r>
            <a:r>
              <a:rPr lang="pl-PL" dirty="0" err="1" smtClean="0"/>
              <a:t>eiusmod</a:t>
            </a:r>
            <a:r>
              <a:rPr lang="pl-PL" dirty="0" smtClean="0"/>
              <a:t> </a:t>
            </a:r>
            <a:r>
              <a:rPr lang="pl-PL" dirty="0" err="1" smtClean="0"/>
              <a:t>tempor</a:t>
            </a:r>
            <a:r>
              <a:rPr lang="pl-PL" dirty="0" smtClean="0"/>
              <a:t> </a:t>
            </a:r>
            <a:r>
              <a:rPr lang="pl-PL" dirty="0" err="1" smtClean="0"/>
              <a:t>incididunt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labore</a:t>
            </a:r>
            <a:r>
              <a:rPr lang="pl-PL" dirty="0" smtClean="0"/>
              <a:t> et </a:t>
            </a:r>
            <a:r>
              <a:rPr lang="pl-PL" dirty="0" err="1" smtClean="0"/>
              <a:t>dolore</a:t>
            </a:r>
            <a:r>
              <a:rPr lang="pl-PL" dirty="0" smtClean="0"/>
              <a:t> </a:t>
            </a:r>
            <a:r>
              <a:rPr lang="pl-PL" dirty="0" err="1" smtClean="0"/>
              <a:t>magna</a:t>
            </a:r>
            <a:r>
              <a:rPr lang="pl-PL" dirty="0" smtClean="0"/>
              <a:t> </a:t>
            </a:r>
            <a:r>
              <a:rPr lang="pl-PL" dirty="0" err="1" smtClean="0"/>
              <a:t>aliqua</a:t>
            </a:r>
            <a:r>
              <a:rPr lang="pl-PL" dirty="0" smtClean="0"/>
              <a:t>.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enim</a:t>
            </a:r>
            <a:r>
              <a:rPr lang="pl-PL" dirty="0" smtClean="0"/>
              <a:t> ad </a:t>
            </a:r>
            <a:r>
              <a:rPr lang="pl-PL" dirty="0" err="1" smtClean="0"/>
              <a:t>minim</a:t>
            </a:r>
            <a:r>
              <a:rPr lang="pl-PL" dirty="0" smtClean="0"/>
              <a:t> </a:t>
            </a:r>
            <a:r>
              <a:rPr lang="pl-PL" dirty="0" err="1" smtClean="0"/>
              <a:t>veniam</a:t>
            </a:r>
            <a:r>
              <a:rPr lang="pl-PL" dirty="0" smtClean="0"/>
              <a:t>, </a:t>
            </a:r>
            <a:r>
              <a:rPr lang="pl-PL" dirty="0" err="1" smtClean="0"/>
              <a:t>quis</a:t>
            </a:r>
            <a:r>
              <a:rPr lang="pl-PL" dirty="0" smtClean="0"/>
              <a:t> </a:t>
            </a:r>
            <a:r>
              <a:rPr lang="pl-PL" dirty="0" err="1" smtClean="0"/>
              <a:t>nostrud</a:t>
            </a:r>
            <a:r>
              <a:rPr lang="pl-PL" dirty="0" smtClean="0"/>
              <a:t> </a:t>
            </a:r>
            <a:r>
              <a:rPr lang="pl-PL" dirty="0" err="1" smtClean="0"/>
              <a:t>exercitation</a:t>
            </a:r>
            <a:r>
              <a:rPr lang="pl-PL" dirty="0" smtClean="0"/>
              <a:t> </a:t>
            </a:r>
            <a:r>
              <a:rPr lang="pl-PL" dirty="0" err="1" smtClean="0"/>
              <a:t>ullamco</a:t>
            </a:r>
            <a:r>
              <a:rPr lang="pl-PL" dirty="0" smtClean="0"/>
              <a:t> </a:t>
            </a:r>
            <a:r>
              <a:rPr lang="pl-PL" dirty="0" err="1" smtClean="0"/>
              <a:t>laboris</a:t>
            </a:r>
            <a:r>
              <a:rPr lang="pl-PL" dirty="0" smtClean="0"/>
              <a:t> </a:t>
            </a:r>
            <a:r>
              <a:rPr lang="pl-PL" dirty="0" err="1" smtClean="0"/>
              <a:t>nisi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aliquip</a:t>
            </a:r>
            <a:r>
              <a:rPr lang="pl-PL" dirty="0" smtClean="0"/>
              <a:t> ex </a:t>
            </a:r>
            <a:r>
              <a:rPr lang="pl-PL" dirty="0" err="1" smtClean="0"/>
              <a:t>ea</a:t>
            </a:r>
            <a:r>
              <a:rPr lang="pl-PL" dirty="0" smtClean="0"/>
              <a:t> </a:t>
            </a:r>
            <a:r>
              <a:rPr lang="pl-PL" dirty="0" err="1" smtClean="0"/>
              <a:t>commodo</a:t>
            </a:r>
            <a:r>
              <a:rPr lang="pl-PL" dirty="0" smtClean="0"/>
              <a:t> </a:t>
            </a:r>
            <a:r>
              <a:rPr lang="pl-PL" dirty="0" err="1" smtClean="0"/>
              <a:t>consequat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3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8652336" y="601192"/>
            <a:ext cx="3017837" cy="4375150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9315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579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19" name="Freeform 5"/>
          <p:cNvSpPr/>
          <p:nvPr userDrawn="1"/>
        </p:nvSpPr>
        <p:spPr>
          <a:xfrm>
            <a:off x="6909613" y="350021"/>
            <a:ext cx="1960505" cy="1397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08" y="8528"/>
                </a:moveTo>
                <a:lnTo>
                  <a:pt x="18812" y="7969"/>
                </a:lnTo>
                <a:lnTo>
                  <a:pt x="19369" y="7829"/>
                </a:lnTo>
                <a:lnTo>
                  <a:pt x="19874" y="7550"/>
                </a:lnTo>
                <a:lnTo>
                  <a:pt x="20431" y="7130"/>
                </a:lnTo>
                <a:lnTo>
                  <a:pt x="20886" y="6850"/>
                </a:lnTo>
                <a:lnTo>
                  <a:pt x="21600" y="5889"/>
                </a:lnTo>
                <a:lnTo>
                  <a:pt x="20898" y="6178"/>
                </a:lnTo>
                <a:lnTo>
                  <a:pt x="19925" y="6920"/>
                </a:lnTo>
                <a:lnTo>
                  <a:pt x="18863" y="7200"/>
                </a:lnTo>
                <a:lnTo>
                  <a:pt x="17801" y="7899"/>
                </a:lnTo>
                <a:lnTo>
                  <a:pt x="16992" y="8109"/>
                </a:lnTo>
                <a:lnTo>
                  <a:pt x="16334" y="7969"/>
                </a:lnTo>
                <a:lnTo>
                  <a:pt x="15727" y="7550"/>
                </a:lnTo>
                <a:lnTo>
                  <a:pt x="15171" y="7689"/>
                </a:lnTo>
                <a:lnTo>
                  <a:pt x="14716" y="7480"/>
                </a:lnTo>
                <a:lnTo>
                  <a:pt x="14312" y="7060"/>
                </a:lnTo>
                <a:lnTo>
                  <a:pt x="13806" y="6641"/>
                </a:lnTo>
                <a:lnTo>
                  <a:pt x="13401" y="5872"/>
                </a:lnTo>
                <a:lnTo>
                  <a:pt x="13452" y="5103"/>
                </a:lnTo>
                <a:lnTo>
                  <a:pt x="13401" y="4054"/>
                </a:lnTo>
                <a:lnTo>
                  <a:pt x="12845" y="2517"/>
                </a:lnTo>
                <a:lnTo>
                  <a:pt x="12440" y="1957"/>
                </a:lnTo>
                <a:lnTo>
                  <a:pt x="12339" y="1468"/>
                </a:lnTo>
                <a:lnTo>
                  <a:pt x="12592" y="1118"/>
                </a:lnTo>
                <a:lnTo>
                  <a:pt x="13250" y="1678"/>
                </a:lnTo>
                <a:lnTo>
                  <a:pt x="13705" y="2167"/>
                </a:lnTo>
                <a:lnTo>
                  <a:pt x="14312" y="2586"/>
                </a:lnTo>
                <a:lnTo>
                  <a:pt x="14716" y="3076"/>
                </a:lnTo>
                <a:lnTo>
                  <a:pt x="15323" y="3635"/>
                </a:lnTo>
                <a:lnTo>
                  <a:pt x="15626" y="3146"/>
                </a:lnTo>
                <a:lnTo>
                  <a:pt x="15323" y="2377"/>
                </a:lnTo>
                <a:lnTo>
                  <a:pt x="14716" y="1817"/>
                </a:lnTo>
                <a:lnTo>
                  <a:pt x="13856" y="1118"/>
                </a:lnTo>
                <a:lnTo>
                  <a:pt x="12946" y="559"/>
                </a:lnTo>
                <a:lnTo>
                  <a:pt x="12238" y="70"/>
                </a:lnTo>
                <a:lnTo>
                  <a:pt x="11429" y="70"/>
                </a:lnTo>
                <a:lnTo>
                  <a:pt x="10721" y="0"/>
                </a:lnTo>
                <a:lnTo>
                  <a:pt x="9861" y="140"/>
                </a:lnTo>
                <a:lnTo>
                  <a:pt x="8850" y="280"/>
                </a:lnTo>
                <a:lnTo>
                  <a:pt x="7889" y="280"/>
                </a:lnTo>
                <a:lnTo>
                  <a:pt x="7130" y="909"/>
                </a:lnTo>
                <a:lnTo>
                  <a:pt x="6271" y="979"/>
                </a:lnTo>
                <a:lnTo>
                  <a:pt x="5816" y="1538"/>
                </a:lnTo>
                <a:lnTo>
                  <a:pt x="5108" y="1398"/>
                </a:lnTo>
                <a:lnTo>
                  <a:pt x="4248" y="1608"/>
                </a:lnTo>
                <a:lnTo>
                  <a:pt x="3540" y="1678"/>
                </a:lnTo>
                <a:lnTo>
                  <a:pt x="3186" y="2097"/>
                </a:lnTo>
                <a:lnTo>
                  <a:pt x="2579" y="2586"/>
                </a:lnTo>
                <a:lnTo>
                  <a:pt x="2023" y="3076"/>
                </a:lnTo>
                <a:lnTo>
                  <a:pt x="1467" y="3495"/>
                </a:lnTo>
                <a:lnTo>
                  <a:pt x="910" y="4124"/>
                </a:lnTo>
                <a:lnTo>
                  <a:pt x="202" y="4474"/>
                </a:lnTo>
                <a:lnTo>
                  <a:pt x="202" y="5243"/>
                </a:lnTo>
                <a:lnTo>
                  <a:pt x="708" y="6221"/>
                </a:lnTo>
                <a:lnTo>
                  <a:pt x="657" y="8039"/>
                </a:lnTo>
                <a:lnTo>
                  <a:pt x="657" y="9297"/>
                </a:lnTo>
                <a:lnTo>
                  <a:pt x="354" y="9786"/>
                </a:lnTo>
                <a:lnTo>
                  <a:pt x="0" y="10136"/>
                </a:lnTo>
                <a:lnTo>
                  <a:pt x="101" y="10835"/>
                </a:lnTo>
                <a:lnTo>
                  <a:pt x="354" y="11324"/>
                </a:lnTo>
                <a:lnTo>
                  <a:pt x="455" y="12023"/>
                </a:lnTo>
                <a:lnTo>
                  <a:pt x="455" y="12932"/>
                </a:lnTo>
                <a:lnTo>
                  <a:pt x="619" y="13561"/>
                </a:lnTo>
                <a:lnTo>
                  <a:pt x="1011" y="14050"/>
                </a:lnTo>
                <a:lnTo>
                  <a:pt x="1214" y="14750"/>
                </a:lnTo>
                <a:lnTo>
                  <a:pt x="1422" y="15038"/>
                </a:lnTo>
                <a:lnTo>
                  <a:pt x="955" y="16060"/>
                </a:lnTo>
                <a:lnTo>
                  <a:pt x="1163" y="16497"/>
                </a:lnTo>
                <a:lnTo>
                  <a:pt x="1372" y="16917"/>
                </a:lnTo>
                <a:lnTo>
                  <a:pt x="1365" y="17685"/>
                </a:lnTo>
                <a:lnTo>
                  <a:pt x="1062" y="18175"/>
                </a:lnTo>
                <a:lnTo>
                  <a:pt x="1062" y="19014"/>
                </a:lnTo>
                <a:lnTo>
                  <a:pt x="1365" y="19573"/>
                </a:lnTo>
                <a:lnTo>
                  <a:pt x="1719" y="20691"/>
                </a:lnTo>
                <a:lnTo>
                  <a:pt x="2175" y="21250"/>
                </a:lnTo>
                <a:lnTo>
                  <a:pt x="2529" y="21181"/>
                </a:lnTo>
                <a:lnTo>
                  <a:pt x="2984" y="20971"/>
                </a:lnTo>
                <a:lnTo>
                  <a:pt x="3388" y="20901"/>
                </a:lnTo>
                <a:lnTo>
                  <a:pt x="3843" y="20971"/>
                </a:lnTo>
                <a:lnTo>
                  <a:pt x="4197" y="21600"/>
                </a:lnTo>
                <a:lnTo>
                  <a:pt x="4551" y="21181"/>
                </a:lnTo>
                <a:lnTo>
                  <a:pt x="4855" y="21600"/>
                </a:lnTo>
                <a:lnTo>
                  <a:pt x="5006" y="21041"/>
                </a:lnTo>
                <a:lnTo>
                  <a:pt x="5108" y="20621"/>
                </a:lnTo>
                <a:lnTo>
                  <a:pt x="5360" y="20202"/>
                </a:lnTo>
                <a:lnTo>
                  <a:pt x="5563" y="19643"/>
                </a:lnTo>
                <a:lnTo>
                  <a:pt x="5967" y="19992"/>
                </a:lnTo>
                <a:lnTo>
                  <a:pt x="6372" y="20272"/>
                </a:lnTo>
                <a:lnTo>
                  <a:pt x="6776" y="20132"/>
                </a:lnTo>
                <a:lnTo>
                  <a:pt x="7232" y="20132"/>
                </a:lnTo>
                <a:lnTo>
                  <a:pt x="7282" y="19503"/>
                </a:lnTo>
                <a:lnTo>
                  <a:pt x="7383" y="18944"/>
                </a:lnTo>
                <a:lnTo>
                  <a:pt x="7889" y="18454"/>
                </a:lnTo>
                <a:lnTo>
                  <a:pt x="8294" y="18175"/>
                </a:lnTo>
                <a:lnTo>
                  <a:pt x="8294" y="17755"/>
                </a:lnTo>
                <a:lnTo>
                  <a:pt x="8546" y="17336"/>
                </a:lnTo>
                <a:lnTo>
                  <a:pt x="8850" y="17616"/>
                </a:lnTo>
                <a:lnTo>
                  <a:pt x="9406" y="17825"/>
                </a:lnTo>
                <a:lnTo>
                  <a:pt x="9760" y="17685"/>
                </a:lnTo>
                <a:lnTo>
                  <a:pt x="10329" y="17222"/>
                </a:lnTo>
                <a:lnTo>
                  <a:pt x="10670" y="17336"/>
                </a:lnTo>
                <a:lnTo>
                  <a:pt x="10873" y="17755"/>
                </a:lnTo>
                <a:lnTo>
                  <a:pt x="11378" y="17825"/>
                </a:lnTo>
                <a:lnTo>
                  <a:pt x="11732" y="18384"/>
                </a:lnTo>
                <a:lnTo>
                  <a:pt x="12289" y="18315"/>
                </a:lnTo>
                <a:lnTo>
                  <a:pt x="12794" y="18315"/>
                </a:lnTo>
                <a:lnTo>
                  <a:pt x="13148" y="18664"/>
                </a:lnTo>
                <a:lnTo>
                  <a:pt x="13604" y="18944"/>
                </a:lnTo>
                <a:lnTo>
                  <a:pt x="14059" y="18664"/>
                </a:lnTo>
                <a:lnTo>
                  <a:pt x="14665" y="18664"/>
                </a:lnTo>
                <a:lnTo>
                  <a:pt x="14969" y="19014"/>
                </a:lnTo>
                <a:lnTo>
                  <a:pt x="15171" y="19852"/>
                </a:lnTo>
                <a:lnTo>
                  <a:pt x="15778" y="19852"/>
                </a:lnTo>
                <a:lnTo>
                  <a:pt x="16385" y="20272"/>
                </a:lnTo>
                <a:lnTo>
                  <a:pt x="17422" y="20359"/>
                </a:lnTo>
                <a:lnTo>
                  <a:pt x="17902" y="20132"/>
                </a:lnTo>
                <a:lnTo>
                  <a:pt x="18458" y="19433"/>
                </a:lnTo>
                <a:lnTo>
                  <a:pt x="18458" y="18734"/>
                </a:lnTo>
                <a:lnTo>
                  <a:pt x="18863" y="18035"/>
                </a:lnTo>
                <a:lnTo>
                  <a:pt x="19520" y="17406"/>
                </a:lnTo>
                <a:lnTo>
                  <a:pt x="20222" y="16960"/>
                </a:lnTo>
                <a:lnTo>
                  <a:pt x="20785" y="16148"/>
                </a:lnTo>
                <a:lnTo>
                  <a:pt x="20968" y="14872"/>
                </a:lnTo>
                <a:lnTo>
                  <a:pt x="20785" y="14120"/>
                </a:lnTo>
                <a:lnTo>
                  <a:pt x="20228" y="14120"/>
                </a:lnTo>
                <a:lnTo>
                  <a:pt x="19824" y="13771"/>
                </a:lnTo>
                <a:lnTo>
                  <a:pt x="19470" y="13421"/>
                </a:lnTo>
                <a:lnTo>
                  <a:pt x="18964" y="13002"/>
                </a:lnTo>
                <a:lnTo>
                  <a:pt x="18863" y="12093"/>
                </a:lnTo>
                <a:lnTo>
                  <a:pt x="18812" y="11184"/>
                </a:lnTo>
                <a:lnTo>
                  <a:pt x="18964" y="10695"/>
                </a:lnTo>
                <a:lnTo>
                  <a:pt x="19470" y="10346"/>
                </a:lnTo>
                <a:lnTo>
                  <a:pt x="19217" y="9786"/>
                </a:lnTo>
                <a:lnTo>
                  <a:pt x="18711" y="9717"/>
                </a:lnTo>
                <a:lnTo>
                  <a:pt x="18509" y="9157"/>
                </a:lnTo>
                <a:lnTo>
                  <a:pt x="18408" y="8528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0" name="Freeform 6"/>
          <p:cNvSpPr/>
          <p:nvPr userDrawn="1"/>
        </p:nvSpPr>
        <p:spPr>
          <a:xfrm>
            <a:off x="7262572" y="1465839"/>
            <a:ext cx="1672399" cy="1528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4" y="4021"/>
                </a:moveTo>
                <a:lnTo>
                  <a:pt x="757" y="3645"/>
                </a:lnTo>
                <a:lnTo>
                  <a:pt x="1127" y="4005"/>
                </a:lnTo>
                <a:lnTo>
                  <a:pt x="1439" y="3118"/>
                </a:lnTo>
                <a:lnTo>
                  <a:pt x="1728" y="2734"/>
                </a:lnTo>
                <a:lnTo>
                  <a:pt x="1951" y="2206"/>
                </a:lnTo>
                <a:lnTo>
                  <a:pt x="2403" y="2518"/>
                </a:lnTo>
                <a:lnTo>
                  <a:pt x="2885" y="2782"/>
                </a:lnTo>
                <a:lnTo>
                  <a:pt x="3375" y="2662"/>
                </a:lnTo>
                <a:lnTo>
                  <a:pt x="3939" y="2662"/>
                </a:lnTo>
                <a:lnTo>
                  <a:pt x="3961" y="2150"/>
                </a:lnTo>
                <a:lnTo>
                  <a:pt x="4095" y="1599"/>
                </a:lnTo>
                <a:lnTo>
                  <a:pt x="4651" y="1143"/>
                </a:lnTo>
                <a:lnTo>
                  <a:pt x="5177" y="887"/>
                </a:lnTo>
                <a:lnTo>
                  <a:pt x="5155" y="480"/>
                </a:lnTo>
                <a:lnTo>
                  <a:pt x="5445" y="112"/>
                </a:lnTo>
                <a:lnTo>
                  <a:pt x="5801" y="352"/>
                </a:lnTo>
                <a:lnTo>
                  <a:pt x="6453" y="544"/>
                </a:lnTo>
                <a:lnTo>
                  <a:pt x="6898" y="432"/>
                </a:lnTo>
                <a:lnTo>
                  <a:pt x="7521" y="0"/>
                </a:lnTo>
                <a:lnTo>
                  <a:pt x="7966" y="120"/>
                </a:lnTo>
                <a:lnTo>
                  <a:pt x="8145" y="480"/>
                </a:lnTo>
                <a:lnTo>
                  <a:pt x="8827" y="568"/>
                </a:lnTo>
                <a:lnTo>
                  <a:pt x="9161" y="1047"/>
                </a:lnTo>
                <a:lnTo>
                  <a:pt x="9873" y="1007"/>
                </a:lnTo>
                <a:lnTo>
                  <a:pt x="10414" y="1007"/>
                </a:lnTo>
                <a:lnTo>
                  <a:pt x="10859" y="1311"/>
                </a:lnTo>
                <a:lnTo>
                  <a:pt x="11416" y="1583"/>
                </a:lnTo>
                <a:lnTo>
                  <a:pt x="11883" y="1335"/>
                </a:lnTo>
                <a:lnTo>
                  <a:pt x="12632" y="1319"/>
                </a:lnTo>
                <a:lnTo>
                  <a:pt x="12996" y="1647"/>
                </a:lnTo>
                <a:lnTo>
                  <a:pt x="13233" y="2398"/>
                </a:lnTo>
                <a:lnTo>
                  <a:pt x="13945" y="2414"/>
                </a:lnTo>
                <a:lnTo>
                  <a:pt x="14620" y="2782"/>
                </a:lnTo>
                <a:lnTo>
                  <a:pt x="15859" y="2878"/>
                </a:lnTo>
                <a:lnTo>
                  <a:pt x="16556" y="2606"/>
                </a:lnTo>
                <a:lnTo>
                  <a:pt x="16793" y="3182"/>
                </a:lnTo>
                <a:lnTo>
                  <a:pt x="17149" y="3821"/>
                </a:lnTo>
                <a:lnTo>
                  <a:pt x="17090" y="4461"/>
                </a:lnTo>
                <a:lnTo>
                  <a:pt x="17209" y="4972"/>
                </a:lnTo>
                <a:lnTo>
                  <a:pt x="17505" y="5548"/>
                </a:lnTo>
                <a:lnTo>
                  <a:pt x="17862" y="5676"/>
                </a:lnTo>
                <a:lnTo>
                  <a:pt x="18277" y="5420"/>
                </a:lnTo>
                <a:lnTo>
                  <a:pt x="18692" y="5740"/>
                </a:lnTo>
                <a:lnTo>
                  <a:pt x="19226" y="5868"/>
                </a:lnTo>
                <a:lnTo>
                  <a:pt x="19642" y="6187"/>
                </a:lnTo>
                <a:lnTo>
                  <a:pt x="20235" y="6507"/>
                </a:lnTo>
                <a:lnTo>
                  <a:pt x="20769" y="6571"/>
                </a:lnTo>
                <a:lnTo>
                  <a:pt x="21185" y="7147"/>
                </a:lnTo>
                <a:lnTo>
                  <a:pt x="21244" y="7978"/>
                </a:lnTo>
                <a:lnTo>
                  <a:pt x="21541" y="8490"/>
                </a:lnTo>
                <a:lnTo>
                  <a:pt x="21600" y="9001"/>
                </a:lnTo>
                <a:lnTo>
                  <a:pt x="21303" y="9513"/>
                </a:lnTo>
                <a:lnTo>
                  <a:pt x="20947" y="10152"/>
                </a:lnTo>
                <a:lnTo>
                  <a:pt x="20947" y="11304"/>
                </a:lnTo>
                <a:lnTo>
                  <a:pt x="21125" y="11879"/>
                </a:lnTo>
                <a:lnTo>
                  <a:pt x="21066" y="12263"/>
                </a:lnTo>
                <a:lnTo>
                  <a:pt x="20591" y="11943"/>
                </a:lnTo>
                <a:lnTo>
                  <a:pt x="20257" y="12215"/>
                </a:lnTo>
                <a:lnTo>
                  <a:pt x="19701" y="12519"/>
                </a:lnTo>
                <a:lnTo>
                  <a:pt x="19464" y="13158"/>
                </a:lnTo>
                <a:lnTo>
                  <a:pt x="19642" y="13734"/>
                </a:lnTo>
                <a:lnTo>
                  <a:pt x="18930" y="14373"/>
                </a:lnTo>
                <a:lnTo>
                  <a:pt x="19345" y="14693"/>
                </a:lnTo>
                <a:lnTo>
                  <a:pt x="19820" y="15205"/>
                </a:lnTo>
                <a:lnTo>
                  <a:pt x="19404" y="15780"/>
                </a:lnTo>
                <a:lnTo>
                  <a:pt x="18989" y="16548"/>
                </a:lnTo>
                <a:lnTo>
                  <a:pt x="18514" y="17187"/>
                </a:lnTo>
                <a:lnTo>
                  <a:pt x="18752" y="17891"/>
                </a:lnTo>
                <a:lnTo>
                  <a:pt x="18336" y="18466"/>
                </a:lnTo>
                <a:lnTo>
                  <a:pt x="18574" y="18914"/>
                </a:lnTo>
                <a:lnTo>
                  <a:pt x="18218" y="19426"/>
                </a:lnTo>
                <a:lnTo>
                  <a:pt x="17684" y="19937"/>
                </a:lnTo>
                <a:lnTo>
                  <a:pt x="17684" y="20577"/>
                </a:lnTo>
                <a:lnTo>
                  <a:pt x="17387" y="20833"/>
                </a:lnTo>
                <a:lnTo>
                  <a:pt x="16971" y="21304"/>
                </a:lnTo>
                <a:lnTo>
                  <a:pt x="15874" y="21544"/>
                </a:lnTo>
                <a:lnTo>
                  <a:pt x="15251" y="21600"/>
                </a:lnTo>
                <a:lnTo>
                  <a:pt x="14783" y="21064"/>
                </a:lnTo>
                <a:lnTo>
                  <a:pt x="14064" y="21024"/>
                </a:lnTo>
                <a:lnTo>
                  <a:pt x="13530" y="21344"/>
                </a:lnTo>
                <a:lnTo>
                  <a:pt x="12936" y="21088"/>
                </a:lnTo>
                <a:lnTo>
                  <a:pt x="12343" y="20769"/>
                </a:lnTo>
                <a:lnTo>
                  <a:pt x="11927" y="20001"/>
                </a:lnTo>
                <a:lnTo>
                  <a:pt x="11453" y="19554"/>
                </a:lnTo>
                <a:lnTo>
                  <a:pt x="10837" y="19154"/>
                </a:lnTo>
                <a:lnTo>
                  <a:pt x="10266" y="19426"/>
                </a:lnTo>
                <a:lnTo>
                  <a:pt x="9376" y="19234"/>
                </a:lnTo>
                <a:lnTo>
                  <a:pt x="8782" y="19362"/>
                </a:lnTo>
                <a:lnTo>
                  <a:pt x="7833" y="19106"/>
                </a:lnTo>
                <a:lnTo>
                  <a:pt x="7180" y="18786"/>
                </a:lnTo>
                <a:lnTo>
                  <a:pt x="6461" y="18195"/>
                </a:lnTo>
                <a:lnTo>
                  <a:pt x="5400" y="17571"/>
                </a:lnTo>
                <a:lnTo>
                  <a:pt x="4925" y="17003"/>
                </a:lnTo>
                <a:lnTo>
                  <a:pt x="4332" y="17059"/>
                </a:lnTo>
                <a:lnTo>
                  <a:pt x="3620" y="17315"/>
                </a:lnTo>
                <a:lnTo>
                  <a:pt x="2789" y="16356"/>
                </a:lnTo>
                <a:lnTo>
                  <a:pt x="2077" y="16356"/>
                </a:lnTo>
                <a:lnTo>
                  <a:pt x="1602" y="15524"/>
                </a:lnTo>
                <a:lnTo>
                  <a:pt x="1424" y="14885"/>
                </a:lnTo>
                <a:lnTo>
                  <a:pt x="2077" y="14365"/>
                </a:lnTo>
                <a:lnTo>
                  <a:pt x="2314" y="13094"/>
                </a:lnTo>
                <a:lnTo>
                  <a:pt x="1780" y="12327"/>
                </a:lnTo>
                <a:lnTo>
                  <a:pt x="1187" y="12199"/>
                </a:lnTo>
                <a:lnTo>
                  <a:pt x="593" y="11623"/>
                </a:lnTo>
                <a:lnTo>
                  <a:pt x="415" y="11048"/>
                </a:lnTo>
                <a:lnTo>
                  <a:pt x="890" y="10472"/>
                </a:lnTo>
                <a:lnTo>
                  <a:pt x="890" y="9513"/>
                </a:lnTo>
                <a:lnTo>
                  <a:pt x="712" y="8809"/>
                </a:lnTo>
                <a:lnTo>
                  <a:pt x="890" y="8042"/>
                </a:lnTo>
                <a:lnTo>
                  <a:pt x="1662" y="7466"/>
                </a:lnTo>
                <a:lnTo>
                  <a:pt x="831" y="6571"/>
                </a:lnTo>
                <a:lnTo>
                  <a:pt x="356" y="6635"/>
                </a:lnTo>
                <a:lnTo>
                  <a:pt x="0" y="6379"/>
                </a:lnTo>
                <a:lnTo>
                  <a:pt x="178" y="5548"/>
                </a:lnTo>
                <a:lnTo>
                  <a:pt x="593" y="4844"/>
                </a:lnTo>
                <a:lnTo>
                  <a:pt x="334" y="4021"/>
                </a:lnTo>
                <a:close/>
              </a:path>
            </a:pathLst>
          </a:custGeom>
          <a:solidFill>
            <a:srgbClr val="F7A600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1" name="Freeform 7"/>
          <p:cNvSpPr/>
          <p:nvPr userDrawn="1"/>
        </p:nvSpPr>
        <p:spPr>
          <a:xfrm>
            <a:off x="5169496" y="637754"/>
            <a:ext cx="1869825" cy="2065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89" y="136"/>
                </a:moveTo>
                <a:lnTo>
                  <a:pt x="19212" y="0"/>
                </a:lnTo>
                <a:lnTo>
                  <a:pt x="18628" y="285"/>
                </a:lnTo>
                <a:lnTo>
                  <a:pt x="17938" y="854"/>
                </a:lnTo>
                <a:lnTo>
                  <a:pt x="17514" y="1423"/>
                </a:lnTo>
                <a:lnTo>
                  <a:pt x="16930" y="1897"/>
                </a:lnTo>
                <a:lnTo>
                  <a:pt x="16664" y="2418"/>
                </a:lnTo>
                <a:lnTo>
                  <a:pt x="16293" y="2750"/>
                </a:lnTo>
                <a:lnTo>
                  <a:pt x="15762" y="2940"/>
                </a:lnTo>
                <a:lnTo>
                  <a:pt x="15178" y="3225"/>
                </a:lnTo>
                <a:lnTo>
                  <a:pt x="14542" y="3414"/>
                </a:lnTo>
                <a:lnTo>
                  <a:pt x="13799" y="3509"/>
                </a:lnTo>
                <a:lnTo>
                  <a:pt x="13321" y="3509"/>
                </a:lnTo>
                <a:lnTo>
                  <a:pt x="12631" y="3888"/>
                </a:lnTo>
                <a:lnTo>
                  <a:pt x="11782" y="4031"/>
                </a:lnTo>
                <a:lnTo>
                  <a:pt x="10880" y="4126"/>
                </a:lnTo>
                <a:lnTo>
                  <a:pt x="10190" y="4410"/>
                </a:lnTo>
                <a:lnTo>
                  <a:pt x="9500" y="4363"/>
                </a:lnTo>
                <a:lnTo>
                  <a:pt x="8704" y="4552"/>
                </a:lnTo>
                <a:lnTo>
                  <a:pt x="7908" y="4884"/>
                </a:lnTo>
                <a:lnTo>
                  <a:pt x="7218" y="5121"/>
                </a:lnTo>
                <a:lnTo>
                  <a:pt x="6422" y="5406"/>
                </a:lnTo>
                <a:lnTo>
                  <a:pt x="5891" y="5501"/>
                </a:lnTo>
                <a:lnTo>
                  <a:pt x="5254" y="5880"/>
                </a:lnTo>
                <a:lnTo>
                  <a:pt x="4883" y="6354"/>
                </a:lnTo>
                <a:lnTo>
                  <a:pt x="4776" y="6971"/>
                </a:lnTo>
                <a:lnTo>
                  <a:pt x="4405" y="7492"/>
                </a:lnTo>
                <a:lnTo>
                  <a:pt x="3980" y="7919"/>
                </a:lnTo>
                <a:lnTo>
                  <a:pt x="3980" y="8441"/>
                </a:lnTo>
                <a:lnTo>
                  <a:pt x="3503" y="8962"/>
                </a:lnTo>
                <a:lnTo>
                  <a:pt x="3662" y="9389"/>
                </a:lnTo>
                <a:lnTo>
                  <a:pt x="3662" y="9674"/>
                </a:lnTo>
                <a:lnTo>
                  <a:pt x="3874" y="10053"/>
                </a:lnTo>
                <a:lnTo>
                  <a:pt x="3980" y="10432"/>
                </a:lnTo>
                <a:lnTo>
                  <a:pt x="4033" y="10907"/>
                </a:lnTo>
                <a:lnTo>
                  <a:pt x="4299" y="11428"/>
                </a:lnTo>
                <a:lnTo>
                  <a:pt x="4033" y="11713"/>
                </a:lnTo>
                <a:lnTo>
                  <a:pt x="3715" y="11571"/>
                </a:lnTo>
                <a:lnTo>
                  <a:pt x="3662" y="11191"/>
                </a:lnTo>
                <a:lnTo>
                  <a:pt x="3343" y="10812"/>
                </a:lnTo>
                <a:lnTo>
                  <a:pt x="3078" y="10338"/>
                </a:lnTo>
                <a:lnTo>
                  <a:pt x="3078" y="9863"/>
                </a:lnTo>
                <a:lnTo>
                  <a:pt x="2600" y="9769"/>
                </a:lnTo>
                <a:lnTo>
                  <a:pt x="2123" y="9437"/>
                </a:lnTo>
                <a:lnTo>
                  <a:pt x="1486" y="9057"/>
                </a:lnTo>
                <a:lnTo>
                  <a:pt x="1008" y="9721"/>
                </a:lnTo>
                <a:lnTo>
                  <a:pt x="1114" y="10670"/>
                </a:lnTo>
                <a:lnTo>
                  <a:pt x="1433" y="11049"/>
                </a:lnTo>
                <a:lnTo>
                  <a:pt x="1433" y="11760"/>
                </a:lnTo>
                <a:lnTo>
                  <a:pt x="1645" y="12282"/>
                </a:lnTo>
                <a:lnTo>
                  <a:pt x="1765" y="12910"/>
                </a:lnTo>
                <a:lnTo>
                  <a:pt x="2229" y="13989"/>
                </a:lnTo>
                <a:lnTo>
                  <a:pt x="2335" y="14605"/>
                </a:lnTo>
                <a:lnTo>
                  <a:pt x="1957" y="15216"/>
                </a:lnTo>
                <a:lnTo>
                  <a:pt x="1957" y="16099"/>
                </a:lnTo>
                <a:lnTo>
                  <a:pt x="1539" y="16787"/>
                </a:lnTo>
                <a:lnTo>
                  <a:pt x="955" y="17356"/>
                </a:lnTo>
                <a:lnTo>
                  <a:pt x="199" y="17522"/>
                </a:lnTo>
                <a:lnTo>
                  <a:pt x="0" y="18939"/>
                </a:lnTo>
                <a:lnTo>
                  <a:pt x="584" y="19537"/>
                </a:lnTo>
                <a:lnTo>
                  <a:pt x="1857" y="20438"/>
                </a:lnTo>
                <a:lnTo>
                  <a:pt x="3722" y="21600"/>
                </a:lnTo>
                <a:lnTo>
                  <a:pt x="4033" y="21102"/>
                </a:lnTo>
                <a:lnTo>
                  <a:pt x="4989" y="21150"/>
                </a:lnTo>
                <a:lnTo>
                  <a:pt x="5360" y="20628"/>
                </a:lnTo>
                <a:lnTo>
                  <a:pt x="5294" y="20005"/>
                </a:lnTo>
                <a:lnTo>
                  <a:pt x="5838" y="19585"/>
                </a:lnTo>
                <a:lnTo>
                  <a:pt x="6077" y="18939"/>
                </a:lnTo>
                <a:lnTo>
                  <a:pt x="6687" y="18921"/>
                </a:lnTo>
                <a:lnTo>
                  <a:pt x="7218" y="19110"/>
                </a:lnTo>
                <a:lnTo>
                  <a:pt x="7855" y="18968"/>
                </a:lnTo>
                <a:lnTo>
                  <a:pt x="8491" y="18541"/>
                </a:lnTo>
                <a:lnTo>
                  <a:pt x="8969" y="18162"/>
                </a:lnTo>
                <a:lnTo>
                  <a:pt x="9394" y="17830"/>
                </a:lnTo>
                <a:lnTo>
                  <a:pt x="10084" y="17593"/>
                </a:lnTo>
                <a:lnTo>
                  <a:pt x="10780" y="17166"/>
                </a:lnTo>
                <a:lnTo>
                  <a:pt x="11251" y="17308"/>
                </a:lnTo>
                <a:lnTo>
                  <a:pt x="11623" y="17640"/>
                </a:lnTo>
                <a:lnTo>
                  <a:pt x="12206" y="17403"/>
                </a:lnTo>
                <a:lnTo>
                  <a:pt x="12631" y="17166"/>
                </a:lnTo>
                <a:lnTo>
                  <a:pt x="13374" y="16218"/>
                </a:lnTo>
                <a:lnTo>
                  <a:pt x="13799" y="15981"/>
                </a:lnTo>
                <a:lnTo>
                  <a:pt x="14329" y="16218"/>
                </a:lnTo>
                <a:lnTo>
                  <a:pt x="14488" y="16739"/>
                </a:lnTo>
                <a:lnTo>
                  <a:pt x="14966" y="16882"/>
                </a:lnTo>
                <a:lnTo>
                  <a:pt x="15709" y="16834"/>
                </a:lnTo>
                <a:lnTo>
                  <a:pt x="16399" y="16692"/>
                </a:lnTo>
                <a:lnTo>
                  <a:pt x="17049" y="16455"/>
                </a:lnTo>
                <a:lnTo>
                  <a:pt x="17460" y="15933"/>
                </a:lnTo>
                <a:lnTo>
                  <a:pt x="17938" y="15364"/>
                </a:lnTo>
                <a:lnTo>
                  <a:pt x="18681" y="14843"/>
                </a:lnTo>
                <a:lnTo>
                  <a:pt x="19318" y="14321"/>
                </a:lnTo>
                <a:lnTo>
                  <a:pt x="19789" y="13971"/>
                </a:lnTo>
                <a:lnTo>
                  <a:pt x="19636" y="13705"/>
                </a:lnTo>
                <a:lnTo>
                  <a:pt x="19212" y="13325"/>
                </a:lnTo>
                <a:lnTo>
                  <a:pt x="18734" y="13135"/>
                </a:lnTo>
                <a:lnTo>
                  <a:pt x="18363" y="12851"/>
                </a:lnTo>
                <a:lnTo>
                  <a:pt x="18044" y="12614"/>
                </a:lnTo>
                <a:lnTo>
                  <a:pt x="18044" y="12234"/>
                </a:lnTo>
                <a:lnTo>
                  <a:pt x="18734" y="11997"/>
                </a:lnTo>
                <a:lnTo>
                  <a:pt x="19371" y="11950"/>
                </a:lnTo>
                <a:lnTo>
                  <a:pt x="19902" y="11808"/>
                </a:lnTo>
                <a:lnTo>
                  <a:pt x="20114" y="11239"/>
                </a:lnTo>
                <a:lnTo>
                  <a:pt x="20379" y="10782"/>
                </a:lnTo>
                <a:lnTo>
                  <a:pt x="20273" y="10480"/>
                </a:lnTo>
                <a:lnTo>
                  <a:pt x="20857" y="10243"/>
                </a:lnTo>
                <a:lnTo>
                  <a:pt x="21109" y="10154"/>
                </a:lnTo>
                <a:lnTo>
                  <a:pt x="21235" y="9863"/>
                </a:lnTo>
                <a:lnTo>
                  <a:pt x="21248" y="9300"/>
                </a:lnTo>
                <a:lnTo>
                  <a:pt x="21547" y="8962"/>
                </a:lnTo>
                <a:lnTo>
                  <a:pt x="21547" y="8441"/>
                </a:lnTo>
                <a:lnTo>
                  <a:pt x="21122" y="7872"/>
                </a:lnTo>
                <a:lnTo>
                  <a:pt x="21388" y="7492"/>
                </a:lnTo>
                <a:lnTo>
                  <a:pt x="21600" y="7160"/>
                </a:lnTo>
                <a:lnTo>
                  <a:pt x="21374" y="6971"/>
                </a:lnTo>
                <a:lnTo>
                  <a:pt x="21175" y="6508"/>
                </a:lnTo>
                <a:lnTo>
                  <a:pt x="20757" y="6165"/>
                </a:lnTo>
                <a:lnTo>
                  <a:pt x="20578" y="5720"/>
                </a:lnTo>
                <a:lnTo>
                  <a:pt x="20578" y="5080"/>
                </a:lnTo>
                <a:lnTo>
                  <a:pt x="20499" y="4641"/>
                </a:lnTo>
                <a:lnTo>
                  <a:pt x="20200" y="4286"/>
                </a:lnTo>
                <a:lnTo>
                  <a:pt x="20121" y="3841"/>
                </a:lnTo>
                <a:lnTo>
                  <a:pt x="20492" y="3574"/>
                </a:lnTo>
                <a:lnTo>
                  <a:pt x="20811" y="3248"/>
                </a:lnTo>
                <a:lnTo>
                  <a:pt x="20817" y="2294"/>
                </a:lnTo>
                <a:lnTo>
                  <a:pt x="20870" y="1174"/>
                </a:lnTo>
                <a:lnTo>
                  <a:pt x="20320" y="528"/>
                </a:lnTo>
                <a:lnTo>
                  <a:pt x="20333" y="18"/>
                </a:lnTo>
                <a:lnTo>
                  <a:pt x="19789" y="136"/>
                </a:lnTo>
                <a:close/>
              </a:path>
            </a:pathLst>
          </a:custGeom>
          <a:solidFill>
            <a:srgbClr val="F7A600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2" name="Freeform 9"/>
          <p:cNvSpPr/>
          <p:nvPr userDrawn="1"/>
        </p:nvSpPr>
        <p:spPr>
          <a:xfrm>
            <a:off x="6282321" y="1581386"/>
            <a:ext cx="2189498" cy="2723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8" y="7696"/>
                </a:moveTo>
                <a:lnTo>
                  <a:pt x="646" y="7103"/>
                </a:lnTo>
                <a:lnTo>
                  <a:pt x="1326" y="6595"/>
                </a:lnTo>
                <a:lnTo>
                  <a:pt x="1054" y="6038"/>
                </a:lnTo>
                <a:lnTo>
                  <a:pt x="833" y="5728"/>
                </a:lnTo>
                <a:lnTo>
                  <a:pt x="1094" y="5611"/>
                </a:lnTo>
                <a:lnTo>
                  <a:pt x="1156" y="5274"/>
                </a:lnTo>
                <a:lnTo>
                  <a:pt x="1377" y="5207"/>
                </a:lnTo>
                <a:lnTo>
                  <a:pt x="1785" y="5315"/>
                </a:lnTo>
                <a:lnTo>
                  <a:pt x="2556" y="5270"/>
                </a:lnTo>
                <a:lnTo>
                  <a:pt x="3048" y="5166"/>
                </a:lnTo>
                <a:lnTo>
                  <a:pt x="3592" y="4991"/>
                </a:lnTo>
                <a:lnTo>
                  <a:pt x="4306" y="4178"/>
                </a:lnTo>
                <a:lnTo>
                  <a:pt x="4947" y="3778"/>
                </a:lnTo>
                <a:lnTo>
                  <a:pt x="5916" y="3100"/>
                </a:lnTo>
                <a:lnTo>
                  <a:pt x="5768" y="2916"/>
                </a:lnTo>
                <a:lnTo>
                  <a:pt x="5423" y="2628"/>
                </a:lnTo>
                <a:lnTo>
                  <a:pt x="5020" y="2480"/>
                </a:lnTo>
                <a:lnTo>
                  <a:pt x="4420" y="2080"/>
                </a:lnTo>
                <a:lnTo>
                  <a:pt x="4437" y="1806"/>
                </a:lnTo>
                <a:lnTo>
                  <a:pt x="5003" y="1617"/>
                </a:lnTo>
                <a:lnTo>
                  <a:pt x="5564" y="1568"/>
                </a:lnTo>
                <a:lnTo>
                  <a:pt x="6006" y="1469"/>
                </a:lnTo>
                <a:lnTo>
                  <a:pt x="6193" y="1051"/>
                </a:lnTo>
                <a:lnTo>
                  <a:pt x="6414" y="687"/>
                </a:lnTo>
                <a:lnTo>
                  <a:pt x="6329" y="472"/>
                </a:lnTo>
                <a:lnTo>
                  <a:pt x="6754" y="301"/>
                </a:lnTo>
                <a:lnTo>
                  <a:pt x="7043" y="216"/>
                </a:lnTo>
                <a:lnTo>
                  <a:pt x="7145" y="0"/>
                </a:lnTo>
                <a:lnTo>
                  <a:pt x="7434" y="310"/>
                </a:lnTo>
                <a:lnTo>
                  <a:pt x="7740" y="863"/>
                </a:lnTo>
                <a:lnTo>
                  <a:pt x="8125" y="1146"/>
                </a:lnTo>
                <a:lnTo>
                  <a:pt x="8505" y="1105"/>
                </a:lnTo>
                <a:lnTo>
                  <a:pt x="8873" y="1011"/>
                </a:lnTo>
                <a:lnTo>
                  <a:pt x="9236" y="984"/>
                </a:lnTo>
                <a:lnTo>
                  <a:pt x="9610" y="1002"/>
                </a:lnTo>
                <a:lnTo>
                  <a:pt x="9933" y="1325"/>
                </a:lnTo>
                <a:lnTo>
                  <a:pt x="10120" y="1806"/>
                </a:lnTo>
                <a:lnTo>
                  <a:pt x="9797" y="2228"/>
                </a:lnTo>
                <a:lnTo>
                  <a:pt x="9689" y="2655"/>
                </a:lnTo>
                <a:lnTo>
                  <a:pt x="9933" y="2803"/>
                </a:lnTo>
                <a:lnTo>
                  <a:pt x="10307" y="2763"/>
                </a:lnTo>
                <a:lnTo>
                  <a:pt x="10953" y="3266"/>
                </a:lnTo>
                <a:lnTo>
                  <a:pt x="10352" y="3585"/>
                </a:lnTo>
                <a:lnTo>
                  <a:pt x="10222" y="4030"/>
                </a:lnTo>
                <a:lnTo>
                  <a:pt x="10358" y="4412"/>
                </a:lnTo>
                <a:lnTo>
                  <a:pt x="10358" y="4973"/>
                </a:lnTo>
                <a:lnTo>
                  <a:pt x="9995" y="5274"/>
                </a:lnTo>
                <a:lnTo>
                  <a:pt x="10137" y="5598"/>
                </a:lnTo>
                <a:lnTo>
                  <a:pt x="10562" y="5935"/>
                </a:lnTo>
                <a:lnTo>
                  <a:pt x="11015" y="5998"/>
                </a:lnTo>
                <a:lnTo>
                  <a:pt x="11440" y="6420"/>
                </a:lnTo>
                <a:lnTo>
                  <a:pt x="11259" y="7148"/>
                </a:lnTo>
                <a:lnTo>
                  <a:pt x="10766" y="7431"/>
                </a:lnTo>
                <a:lnTo>
                  <a:pt x="10896" y="7803"/>
                </a:lnTo>
                <a:lnTo>
                  <a:pt x="11253" y="8262"/>
                </a:lnTo>
                <a:lnTo>
                  <a:pt x="11820" y="8262"/>
                </a:lnTo>
                <a:lnTo>
                  <a:pt x="12432" y="8801"/>
                </a:lnTo>
                <a:lnTo>
                  <a:pt x="12953" y="8671"/>
                </a:lnTo>
                <a:lnTo>
                  <a:pt x="13429" y="8630"/>
                </a:lnTo>
                <a:lnTo>
                  <a:pt x="13786" y="8927"/>
                </a:lnTo>
                <a:lnTo>
                  <a:pt x="14659" y="9326"/>
                </a:lnTo>
                <a:lnTo>
                  <a:pt x="15169" y="9636"/>
                </a:lnTo>
                <a:lnTo>
                  <a:pt x="15713" y="9825"/>
                </a:lnTo>
                <a:lnTo>
                  <a:pt x="16393" y="9951"/>
                </a:lnTo>
                <a:lnTo>
                  <a:pt x="16869" y="9893"/>
                </a:lnTo>
                <a:lnTo>
                  <a:pt x="17515" y="9978"/>
                </a:lnTo>
                <a:lnTo>
                  <a:pt x="17968" y="9843"/>
                </a:lnTo>
                <a:lnTo>
                  <a:pt x="18450" y="10072"/>
                </a:lnTo>
                <a:lnTo>
                  <a:pt x="18801" y="10328"/>
                </a:lnTo>
                <a:lnTo>
                  <a:pt x="19112" y="10742"/>
                </a:lnTo>
                <a:lnTo>
                  <a:pt x="19554" y="10930"/>
                </a:lnTo>
                <a:lnTo>
                  <a:pt x="20025" y="11056"/>
                </a:lnTo>
                <a:lnTo>
                  <a:pt x="20416" y="10894"/>
                </a:lnTo>
                <a:lnTo>
                  <a:pt x="20977" y="10917"/>
                </a:lnTo>
                <a:lnTo>
                  <a:pt x="21334" y="11227"/>
                </a:lnTo>
                <a:lnTo>
                  <a:pt x="21555" y="11645"/>
                </a:lnTo>
                <a:lnTo>
                  <a:pt x="21600" y="12004"/>
                </a:lnTo>
                <a:lnTo>
                  <a:pt x="21011" y="12327"/>
                </a:lnTo>
                <a:lnTo>
                  <a:pt x="20512" y="12543"/>
                </a:lnTo>
                <a:lnTo>
                  <a:pt x="20693" y="12902"/>
                </a:lnTo>
                <a:lnTo>
                  <a:pt x="20557" y="13262"/>
                </a:lnTo>
                <a:lnTo>
                  <a:pt x="20132" y="13334"/>
                </a:lnTo>
                <a:lnTo>
                  <a:pt x="19560" y="13226"/>
                </a:lnTo>
                <a:lnTo>
                  <a:pt x="19243" y="13442"/>
                </a:lnTo>
                <a:lnTo>
                  <a:pt x="19243" y="13693"/>
                </a:lnTo>
                <a:lnTo>
                  <a:pt x="19197" y="14017"/>
                </a:lnTo>
                <a:lnTo>
                  <a:pt x="19560" y="14304"/>
                </a:lnTo>
                <a:lnTo>
                  <a:pt x="19560" y="14556"/>
                </a:lnTo>
                <a:lnTo>
                  <a:pt x="19333" y="15023"/>
                </a:lnTo>
                <a:lnTo>
                  <a:pt x="18880" y="15310"/>
                </a:lnTo>
                <a:lnTo>
                  <a:pt x="18563" y="15418"/>
                </a:lnTo>
                <a:lnTo>
                  <a:pt x="18155" y="15239"/>
                </a:lnTo>
                <a:lnTo>
                  <a:pt x="17792" y="15418"/>
                </a:lnTo>
                <a:lnTo>
                  <a:pt x="17520" y="15706"/>
                </a:lnTo>
                <a:lnTo>
                  <a:pt x="17430" y="16029"/>
                </a:lnTo>
                <a:lnTo>
                  <a:pt x="17294" y="16425"/>
                </a:lnTo>
                <a:lnTo>
                  <a:pt x="16976" y="16676"/>
                </a:lnTo>
                <a:lnTo>
                  <a:pt x="16976" y="17036"/>
                </a:lnTo>
                <a:lnTo>
                  <a:pt x="16795" y="17215"/>
                </a:lnTo>
                <a:lnTo>
                  <a:pt x="17067" y="17503"/>
                </a:lnTo>
                <a:lnTo>
                  <a:pt x="16976" y="18006"/>
                </a:lnTo>
                <a:lnTo>
                  <a:pt x="17022" y="18473"/>
                </a:lnTo>
                <a:lnTo>
                  <a:pt x="16619" y="18577"/>
                </a:lnTo>
                <a:lnTo>
                  <a:pt x="16206" y="18797"/>
                </a:lnTo>
                <a:lnTo>
                  <a:pt x="15798" y="19120"/>
                </a:lnTo>
                <a:lnTo>
                  <a:pt x="15344" y="19300"/>
                </a:lnTo>
                <a:lnTo>
                  <a:pt x="15027" y="19587"/>
                </a:lnTo>
                <a:lnTo>
                  <a:pt x="15344" y="19983"/>
                </a:lnTo>
                <a:lnTo>
                  <a:pt x="15526" y="20234"/>
                </a:lnTo>
                <a:lnTo>
                  <a:pt x="15571" y="20522"/>
                </a:lnTo>
                <a:lnTo>
                  <a:pt x="15526" y="20989"/>
                </a:lnTo>
                <a:lnTo>
                  <a:pt x="15208" y="21205"/>
                </a:lnTo>
                <a:lnTo>
                  <a:pt x="14891" y="21456"/>
                </a:lnTo>
                <a:lnTo>
                  <a:pt x="14392" y="21384"/>
                </a:lnTo>
                <a:lnTo>
                  <a:pt x="14075" y="21600"/>
                </a:lnTo>
                <a:lnTo>
                  <a:pt x="13667" y="21420"/>
                </a:lnTo>
                <a:lnTo>
                  <a:pt x="13486" y="21312"/>
                </a:lnTo>
                <a:lnTo>
                  <a:pt x="13305" y="21061"/>
                </a:lnTo>
                <a:lnTo>
                  <a:pt x="12987" y="20773"/>
                </a:lnTo>
                <a:lnTo>
                  <a:pt x="13033" y="20198"/>
                </a:lnTo>
                <a:lnTo>
                  <a:pt x="12987" y="19659"/>
                </a:lnTo>
                <a:lnTo>
                  <a:pt x="12761" y="18833"/>
                </a:lnTo>
                <a:lnTo>
                  <a:pt x="11990" y="18904"/>
                </a:lnTo>
                <a:lnTo>
                  <a:pt x="11718" y="18653"/>
                </a:lnTo>
                <a:lnTo>
                  <a:pt x="11582" y="18258"/>
                </a:lnTo>
                <a:lnTo>
                  <a:pt x="11809" y="17826"/>
                </a:lnTo>
                <a:lnTo>
                  <a:pt x="11763" y="17364"/>
                </a:lnTo>
                <a:lnTo>
                  <a:pt x="11310" y="17179"/>
                </a:lnTo>
                <a:lnTo>
                  <a:pt x="11038" y="16928"/>
                </a:lnTo>
                <a:lnTo>
                  <a:pt x="10585" y="16856"/>
                </a:lnTo>
                <a:lnTo>
                  <a:pt x="10262" y="16829"/>
                </a:lnTo>
                <a:lnTo>
                  <a:pt x="9814" y="16856"/>
                </a:lnTo>
                <a:lnTo>
                  <a:pt x="9497" y="17072"/>
                </a:lnTo>
                <a:lnTo>
                  <a:pt x="9270" y="17359"/>
                </a:lnTo>
                <a:lnTo>
                  <a:pt x="8681" y="17647"/>
                </a:lnTo>
                <a:lnTo>
                  <a:pt x="8092" y="17647"/>
                </a:lnTo>
                <a:lnTo>
                  <a:pt x="7638" y="17539"/>
                </a:lnTo>
                <a:lnTo>
                  <a:pt x="7140" y="17539"/>
                </a:lnTo>
                <a:lnTo>
                  <a:pt x="6958" y="17287"/>
                </a:lnTo>
                <a:lnTo>
                  <a:pt x="6686" y="17143"/>
                </a:lnTo>
                <a:lnTo>
                  <a:pt x="6505" y="16856"/>
                </a:lnTo>
                <a:lnTo>
                  <a:pt x="5961" y="16856"/>
                </a:lnTo>
                <a:lnTo>
                  <a:pt x="5598" y="16712"/>
                </a:lnTo>
                <a:lnTo>
                  <a:pt x="5825" y="16497"/>
                </a:lnTo>
                <a:lnTo>
                  <a:pt x="5740" y="16290"/>
                </a:lnTo>
                <a:lnTo>
                  <a:pt x="5236" y="15957"/>
                </a:lnTo>
                <a:lnTo>
                  <a:pt x="4737" y="15742"/>
                </a:lnTo>
                <a:lnTo>
                  <a:pt x="4329" y="15742"/>
                </a:lnTo>
                <a:lnTo>
                  <a:pt x="3966" y="15921"/>
                </a:lnTo>
                <a:lnTo>
                  <a:pt x="3859" y="15715"/>
                </a:lnTo>
                <a:lnTo>
                  <a:pt x="3961" y="15324"/>
                </a:lnTo>
                <a:lnTo>
                  <a:pt x="3507" y="15041"/>
                </a:lnTo>
                <a:lnTo>
                  <a:pt x="2861" y="14965"/>
                </a:lnTo>
                <a:lnTo>
                  <a:pt x="2363" y="14951"/>
                </a:lnTo>
                <a:lnTo>
                  <a:pt x="2057" y="14785"/>
                </a:lnTo>
                <a:lnTo>
                  <a:pt x="2193" y="14394"/>
                </a:lnTo>
                <a:lnTo>
                  <a:pt x="2029" y="14156"/>
                </a:lnTo>
                <a:lnTo>
                  <a:pt x="1649" y="14044"/>
                </a:lnTo>
                <a:lnTo>
                  <a:pt x="1230" y="13707"/>
                </a:lnTo>
                <a:lnTo>
                  <a:pt x="1043" y="13302"/>
                </a:lnTo>
                <a:lnTo>
                  <a:pt x="561" y="13100"/>
                </a:lnTo>
                <a:lnTo>
                  <a:pt x="374" y="12844"/>
                </a:lnTo>
                <a:lnTo>
                  <a:pt x="408" y="12444"/>
                </a:lnTo>
                <a:lnTo>
                  <a:pt x="544" y="12089"/>
                </a:lnTo>
                <a:lnTo>
                  <a:pt x="544" y="10701"/>
                </a:lnTo>
                <a:lnTo>
                  <a:pt x="357" y="10297"/>
                </a:lnTo>
                <a:lnTo>
                  <a:pt x="408" y="9636"/>
                </a:lnTo>
                <a:lnTo>
                  <a:pt x="51" y="9183"/>
                </a:lnTo>
                <a:lnTo>
                  <a:pt x="0" y="8841"/>
                </a:lnTo>
                <a:lnTo>
                  <a:pt x="91" y="8239"/>
                </a:lnTo>
                <a:lnTo>
                  <a:pt x="465" y="7817"/>
                </a:lnTo>
                <a:lnTo>
                  <a:pt x="958" y="7696"/>
                </a:lnTo>
                <a:close/>
              </a:path>
            </a:pathLst>
          </a:custGeom>
          <a:solidFill>
            <a:srgbClr val="312B7A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" name="Freeform 10"/>
          <p:cNvSpPr/>
          <p:nvPr userDrawn="1"/>
        </p:nvSpPr>
        <p:spPr>
          <a:xfrm>
            <a:off x="8542410" y="756699"/>
            <a:ext cx="2429395" cy="136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01" y="1296"/>
                </a:moveTo>
                <a:lnTo>
                  <a:pt x="21043" y="1287"/>
                </a:lnTo>
                <a:lnTo>
                  <a:pt x="20717" y="1717"/>
                </a:lnTo>
                <a:lnTo>
                  <a:pt x="19654" y="1645"/>
                </a:lnTo>
                <a:lnTo>
                  <a:pt x="19164" y="1788"/>
                </a:lnTo>
                <a:lnTo>
                  <a:pt x="18306" y="1931"/>
                </a:lnTo>
                <a:lnTo>
                  <a:pt x="16468" y="1931"/>
                </a:lnTo>
                <a:lnTo>
                  <a:pt x="15814" y="2217"/>
                </a:lnTo>
                <a:lnTo>
                  <a:pt x="14344" y="2003"/>
                </a:lnTo>
                <a:lnTo>
                  <a:pt x="13363" y="2003"/>
                </a:lnTo>
                <a:lnTo>
                  <a:pt x="12832" y="1931"/>
                </a:lnTo>
                <a:lnTo>
                  <a:pt x="12260" y="1788"/>
                </a:lnTo>
                <a:lnTo>
                  <a:pt x="11689" y="1430"/>
                </a:lnTo>
                <a:lnTo>
                  <a:pt x="10626" y="1717"/>
                </a:lnTo>
                <a:lnTo>
                  <a:pt x="10095" y="1287"/>
                </a:lnTo>
                <a:lnTo>
                  <a:pt x="9483" y="1216"/>
                </a:lnTo>
                <a:lnTo>
                  <a:pt x="8911" y="858"/>
                </a:lnTo>
                <a:lnTo>
                  <a:pt x="8257" y="1001"/>
                </a:lnTo>
                <a:lnTo>
                  <a:pt x="7195" y="1144"/>
                </a:lnTo>
                <a:lnTo>
                  <a:pt x="6169" y="760"/>
                </a:lnTo>
                <a:lnTo>
                  <a:pt x="5438" y="572"/>
                </a:lnTo>
                <a:lnTo>
                  <a:pt x="4621" y="286"/>
                </a:lnTo>
                <a:lnTo>
                  <a:pt x="3968" y="0"/>
                </a:lnTo>
                <a:lnTo>
                  <a:pt x="3682" y="215"/>
                </a:lnTo>
                <a:lnTo>
                  <a:pt x="3477" y="644"/>
                </a:lnTo>
                <a:lnTo>
                  <a:pt x="3232" y="787"/>
                </a:lnTo>
                <a:lnTo>
                  <a:pt x="3069" y="1430"/>
                </a:lnTo>
                <a:lnTo>
                  <a:pt x="2742" y="1931"/>
                </a:lnTo>
                <a:lnTo>
                  <a:pt x="2211" y="1931"/>
                </a:lnTo>
                <a:lnTo>
                  <a:pt x="1884" y="2360"/>
                </a:lnTo>
                <a:lnTo>
                  <a:pt x="1476" y="2861"/>
                </a:lnTo>
                <a:lnTo>
                  <a:pt x="970" y="3558"/>
                </a:lnTo>
                <a:lnTo>
                  <a:pt x="1180" y="4166"/>
                </a:lnTo>
                <a:lnTo>
                  <a:pt x="771" y="4497"/>
                </a:lnTo>
                <a:lnTo>
                  <a:pt x="674" y="5051"/>
                </a:lnTo>
                <a:lnTo>
                  <a:pt x="694" y="5865"/>
                </a:lnTo>
                <a:lnTo>
                  <a:pt x="771" y="6848"/>
                </a:lnTo>
                <a:lnTo>
                  <a:pt x="1782" y="8002"/>
                </a:lnTo>
                <a:lnTo>
                  <a:pt x="2242" y="8002"/>
                </a:lnTo>
                <a:lnTo>
                  <a:pt x="2395" y="8762"/>
                </a:lnTo>
                <a:lnTo>
                  <a:pt x="2252" y="10076"/>
                </a:lnTo>
                <a:lnTo>
                  <a:pt x="1808" y="10907"/>
                </a:lnTo>
                <a:lnTo>
                  <a:pt x="1215" y="11390"/>
                </a:lnTo>
                <a:lnTo>
                  <a:pt x="689" y="12052"/>
                </a:lnTo>
                <a:lnTo>
                  <a:pt x="368" y="12704"/>
                </a:lnTo>
                <a:lnTo>
                  <a:pt x="357" y="13473"/>
                </a:lnTo>
                <a:lnTo>
                  <a:pt x="0" y="14072"/>
                </a:lnTo>
                <a:lnTo>
                  <a:pt x="204" y="14796"/>
                </a:lnTo>
                <a:lnTo>
                  <a:pt x="414" y="15440"/>
                </a:lnTo>
                <a:lnTo>
                  <a:pt x="357" y="16111"/>
                </a:lnTo>
                <a:lnTo>
                  <a:pt x="449" y="16772"/>
                </a:lnTo>
                <a:lnTo>
                  <a:pt x="649" y="17371"/>
                </a:lnTo>
                <a:lnTo>
                  <a:pt x="924" y="17505"/>
                </a:lnTo>
                <a:lnTo>
                  <a:pt x="1195" y="17228"/>
                </a:lnTo>
                <a:lnTo>
                  <a:pt x="1440" y="17577"/>
                </a:lnTo>
                <a:lnTo>
                  <a:pt x="1843" y="17738"/>
                </a:lnTo>
                <a:lnTo>
                  <a:pt x="1854" y="17720"/>
                </a:lnTo>
                <a:lnTo>
                  <a:pt x="2145" y="18086"/>
                </a:lnTo>
                <a:lnTo>
                  <a:pt x="2533" y="18444"/>
                </a:lnTo>
                <a:lnTo>
                  <a:pt x="2911" y="18516"/>
                </a:lnTo>
                <a:lnTo>
                  <a:pt x="3186" y="19186"/>
                </a:lnTo>
                <a:lnTo>
                  <a:pt x="3222" y="20053"/>
                </a:lnTo>
                <a:lnTo>
                  <a:pt x="3416" y="20617"/>
                </a:lnTo>
                <a:lnTo>
                  <a:pt x="3493" y="21198"/>
                </a:lnTo>
                <a:lnTo>
                  <a:pt x="3820" y="21448"/>
                </a:lnTo>
                <a:lnTo>
                  <a:pt x="4131" y="21099"/>
                </a:lnTo>
                <a:lnTo>
                  <a:pt x="4213" y="20554"/>
                </a:lnTo>
                <a:lnTo>
                  <a:pt x="4499" y="20527"/>
                </a:lnTo>
                <a:lnTo>
                  <a:pt x="4744" y="21028"/>
                </a:lnTo>
                <a:lnTo>
                  <a:pt x="4785" y="21385"/>
                </a:lnTo>
                <a:lnTo>
                  <a:pt x="5316" y="21457"/>
                </a:lnTo>
                <a:lnTo>
                  <a:pt x="5765" y="21385"/>
                </a:lnTo>
                <a:lnTo>
                  <a:pt x="6541" y="21600"/>
                </a:lnTo>
                <a:lnTo>
                  <a:pt x="7113" y="21242"/>
                </a:lnTo>
                <a:lnTo>
                  <a:pt x="7277" y="20670"/>
                </a:lnTo>
                <a:lnTo>
                  <a:pt x="7481" y="20170"/>
                </a:lnTo>
                <a:lnTo>
                  <a:pt x="7930" y="19955"/>
                </a:lnTo>
                <a:lnTo>
                  <a:pt x="8339" y="20026"/>
                </a:lnTo>
                <a:lnTo>
                  <a:pt x="8911" y="19812"/>
                </a:lnTo>
                <a:lnTo>
                  <a:pt x="9197" y="19383"/>
                </a:lnTo>
                <a:lnTo>
                  <a:pt x="9401" y="18954"/>
                </a:lnTo>
                <a:lnTo>
                  <a:pt x="9769" y="19025"/>
                </a:lnTo>
                <a:lnTo>
                  <a:pt x="10218" y="19097"/>
                </a:lnTo>
                <a:lnTo>
                  <a:pt x="10708" y="18238"/>
                </a:lnTo>
                <a:lnTo>
                  <a:pt x="10999" y="18149"/>
                </a:lnTo>
                <a:lnTo>
                  <a:pt x="11449" y="18417"/>
                </a:lnTo>
                <a:lnTo>
                  <a:pt x="11729" y="18095"/>
                </a:lnTo>
                <a:lnTo>
                  <a:pt x="12204" y="17076"/>
                </a:lnTo>
                <a:lnTo>
                  <a:pt x="12628" y="17237"/>
                </a:lnTo>
                <a:lnTo>
                  <a:pt x="13200" y="17023"/>
                </a:lnTo>
                <a:lnTo>
                  <a:pt x="13609" y="16593"/>
                </a:lnTo>
                <a:lnTo>
                  <a:pt x="14140" y="16379"/>
                </a:lnTo>
                <a:lnTo>
                  <a:pt x="14711" y="16093"/>
                </a:lnTo>
                <a:lnTo>
                  <a:pt x="15283" y="16093"/>
                </a:lnTo>
                <a:lnTo>
                  <a:pt x="15774" y="16164"/>
                </a:lnTo>
                <a:lnTo>
                  <a:pt x="16223" y="16093"/>
                </a:lnTo>
                <a:lnTo>
                  <a:pt x="16631" y="15592"/>
                </a:lnTo>
                <a:lnTo>
                  <a:pt x="17163" y="15521"/>
                </a:lnTo>
                <a:lnTo>
                  <a:pt x="17653" y="15306"/>
                </a:lnTo>
                <a:lnTo>
                  <a:pt x="18184" y="14591"/>
                </a:lnTo>
                <a:lnTo>
                  <a:pt x="18429" y="14090"/>
                </a:lnTo>
                <a:lnTo>
                  <a:pt x="18878" y="13589"/>
                </a:lnTo>
                <a:lnTo>
                  <a:pt x="19123" y="12946"/>
                </a:lnTo>
                <a:lnTo>
                  <a:pt x="19654" y="12731"/>
                </a:lnTo>
                <a:lnTo>
                  <a:pt x="20104" y="12016"/>
                </a:lnTo>
                <a:lnTo>
                  <a:pt x="20717" y="11587"/>
                </a:lnTo>
                <a:lnTo>
                  <a:pt x="21003" y="10943"/>
                </a:lnTo>
                <a:lnTo>
                  <a:pt x="21329" y="10442"/>
                </a:lnTo>
                <a:lnTo>
                  <a:pt x="21401" y="9584"/>
                </a:lnTo>
                <a:lnTo>
                  <a:pt x="21329" y="8797"/>
                </a:lnTo>
                <a:lnTo>
                  <a:pt x="21166" y="8154"/>
                </a:lnTo>
                <a:lnTo>
                  <a:pt x="21043" y="7653"/>
                </a:lnTo>
                <a:lnTo>
                  <a:pt x="20880" y="7295"/>
                </a:lnTo>
                <a:lnTo>
                  <a:pt x="20349" y="6643"/>
                </a:lnTo>
                <a:lnTo>
                  <a:pt x="20349" y="6079"/>
                </a:lnTo>
                <a:lnTo>
                  <a:pt x="20267" y="5221"/>
                </a:lnTo>
                <a:lnTo>
                  <a:pt x="19736" y="4935"/>
                </a:lnTo>
                <a:lnTo>
                  <a:pt x="19818" y="4148"/>
                </a:lnTo>
                <a:lnTo>
                  <a:pt x="19900" y="3585"/>
                </a:lnTo>
                <a:lnTo>
                  <a:pt x="21554" y="2092"/>
                </a:lnTo>
                <a:lnTo>
                  <a:pt x="21600" y="1681"/>
                </a:lnTo>
                <a:lnTo>
                  <a:pt x="21401" y="1296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4" name="Freeform 11"/>
          <p:cNvSpPr/>
          <p:nvPr userDrawn="1"/>
        </p:nvSpPr>
        <p:spPr>
          <a:xfrm>
            <a:off x="8632514" y="1776229"/>
            <a:ext cx="2542456" cy="2604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501"/>
                </a:moveTo>
                <a:lnTo>
                  <a:pt x="0" y="9140"/>
                </a:lnTo>
                <a:lnTo>
                  <a:pt x="336" y="8853"/>
                </a:lnTo>
                <a:lnTo>
                  <a:pt x="585" y="8520"/>
                </a:lnTo>
                <a:lnTo>
                  <a:pt x="429" y="8252"/>
                </a:lnTo>
                <a:lnTo>
                  <a:pt x="702" y="7937"/>
                </a:lnTo>
                <a:lnTo>
                  <a:pt x="546" y="7505"/>
                </a:lnTo>
                <a:lnTo>
                  <a:pt x="868" y="7125"/>
                </a:lnTo>
                <a:lnTo>
                  <a:pt x="1116" y="6697"/>
                </a:lnTo>
                <a:lnTo>
                  <a:pt x="1394" y="6359"/>
                </a:lnTo>
                <a:lnTo>
                  <a:pt x="1111" y="6068"/>
                </a:lnTo>
                <a:lnTo>
                  <a:pt x="833" y="5857"/>
                </a:lnTo>
                <a:lnTo>
                  <a:pt x="1277" y="5490"/>
                </a:lnTo>
                <a:lnTo>
                  <a:pt x="1175" y="5152"/>
                </a:lnTo>
                <a:lnTo>
                  <a:pt x="1316" y="4767"/>
                </a:lnTo>
                <a:lnTo>
                  <a:pt x="1696" y="4589"/>
                </a:lnTo>
                <a:lnTo>
                  <a:pt x="1906" y="4443"/>
                </a:lnTo>
                <a:lnTo>
                  <a:pt x="2222" y="4612"/>
                </a:lnTo>
                <a:lnTo>
                  <a:pt x="2266" y="4405"/>
                </a:lnTo>
                <a:lnTo>
                  <a:pt x="2149" y="4077"/>
                </a:lnTo>
                <a:lnTo>
                  <a:pt x="2140" y="3372"/>
                </a:lnTo>
                <a:lnTo>
                  <a:pt x="2588" y="2686"/>
                </a:lnTo>
                <a:lnTo>
                  <a:pt x="2910" y="2799"/>
                </a:lnTo>
                <a:lnTo>
                  <a:pt x="3202" y="2640"/>
                </a:lnTo>
                <a:lnTo>
                  <a:pt x="3265" y="2348"/>
                </a:lnTo>
                <a:lnTo>
                  <a:pt x="3543" y="2330"/>
                </a:lnTo>
                <a:lnTo>
                  <a:pt x="3772" y="2574"/>
                </a:lnTo>
                <a:lnTo>
                  <a:pt x="3816" y="2780"/>
                </a:lnTo>
                <a:lnTo>
                  <a:pt x="4357" y="2813"/>
                </a:lnTo>
                <a:lnTo>
                  <a:pt x="4815" y="2780"/>
                </a:lnTo>
                <a:lnTo>
                  <a:pt x="5497" y="2898"/>
                </a:lnTo>
                <a:lnTo>
                  <a:pt x="6029" y="2710"/>
                </a:lnTo>
                <a:lnTo>
                  <a:pt x="6190" y="2400"/>
                </a:lnTo>
                <a:lnTo>
                  <a:pt x="6394" y="2132"/>
                </a:lnTo>
                <a:lnTo>
                  <a:pt x="6799" y="2048"/>
                </a:lnTo>
                <a:lnTo>
                  <a:pt x="7213" y="2052"/>
                </a:lnTo>
                <a:lnTo>
                  <a:pt x="7739" y="1968"/>
                </a:lnTo>
                <a:lnTo>
                  <a:pt x="8046" y="1700"/>
                </a:lnTo>
                <a:lnTo>
                  <a:pt x="8217" y="1503"/>
                </a:lnTo>
                <a:lnTo>
                  <a:pt x="8997" y="1573"/>
                </a:lnTo>
                <a:lnTo>
                  <a:pt x="9474" y="1132"/>
                </a:lnTo>
                <a:lnTo>
                  <a:pt x="9752" y="1076"/>
                </a:lnTo>
                <a:lnTo>
                  <a:pt x="10176" y="1216"/>
                </a:lnTo>
                <a:lnTo>
                  <a:pt x="10454" y="1038"/>
                </a:lnTo>
                <a:lnTo>
                  <a:pt x="10897" y="517"/>
                </a:lnTo>
                <a:lnTo>
                  <a:pt x="11302" y="587"/>
                </a:lnTo>
                <a:lnTo>
                  <a:pt x="11848" y="488"/>
                </a:lnTo>
                <a:lnTo>
                  <a:pt x="12238" y="258"/>
                </a:lnTo>
                <a:lnTo>
                  <a:pt x="12813" y="136"/>
                </a:lnTo>
                <a:lnTo>
                  <a:pt x="13281" y="5"/>
                </a:lnTo>
                <a:lnTo>
                  <a:pt x="13490" y="0"/>
                </a:lnTo>
                <a:lnTo>
                  <a:pt x="13334" y="338"/>
                </a:lnTo>
                <a:lnTo>
                  <a:pt x="13490" y="639"/>
                </a:lnTo>
                <a:lnTo>
                  <a:pt x="13568" y="977"/>
                </a:lnTo>
                <a:lnTo>
                  <a:pt x="13685" y="1277"/>
                </a:lnTo>
                <a:lnTo>
                  <a:pt x="13529" y="1616"/>
                </a:lnTo>
                <a:lnTo>
                  <a:pt x="13412" y="1954"/>
                </a:lnTo>
                <a:lnTo>
                  <a:pt x="13685" y="2292"/>
                </a:lnTo>
                <a:lnTo>
                  <a:pt x="13880" y="2555"/>
                </a:lnTo>
                <a:lnTo>
                  <a:pt x="13646" y="2780"/>
                </a:lnTo>
                <a:lnTo>
                  <a:pt x="14036" y="3156"/>
                </a:lnTo>
                <a:lnTo>
                  <a:pt x="14270" y="2968"/>
                </a:lnTo>
                <a:lnTo>
                  <a:pt x="14465" y="3344"/>
                </a:lnTo>
                <a:lnTo>
                  <a:pt x="14816" y="3607"/>
                </a:lnTo>
                <a:lnTo>
                  <a:pt x="14777" y="3945"/>
                </a:lnTo>
                <a:lnTo>
                  <a:pt x="15245" y="4208"/>
                </a:lnTo>
                <a:lnTo>
                  <a:pt x="15557" y="4546"/>
                </a:lnTo>
                <a:lnTo>
                  <a:pt x="15440" y="4885"/>
                </a:lnTo>
                <a:lnTo>
                  <a:pt x="15518" y="5223"/>
                </a:lnTo>
                <a:lnTo>
                  <a:pt x="15869" y="5486"/>
                </a:lnTo>
                <a:lnTo>
                  <a:pt x="16083" y="5293"/>
                </a:lnTo>
                <a:lnTo>
                  <a:pt x="16414" y="5148"/>
                </a:lnTo>
                <a:lnTo>
                  <a:pt x="16946" y="5152"/>
                </a:lnTo>
                <a:lnTo>
                  <a:pt x="17233" y="5998"/>
                </a:lnTo>
                <a:lnTo>
                  <a:pt x="17545" y="5899"/>
                </a:lnTo>
                <a:lnTo>
                  <a:pt x="17857" y="6049"/>
                </a:lnTo>
                <a:lnTo>
                  <a:pt x="17974" y="6387"/>
                </a:lnTo>
                <a:lnTo>
                  <a:pt x="17896" y="6763"/>
                </a:lnTo>
                <a:lnTo>
                  <a:pt x="17779" y="7177"/>
                </a:lnTo>
                <a:lnTo>
                  <a:pt x="17818" y="7440"/>
                </a:lnTo>
                <a:lnTo>
                  <a:pt x="17808" y="7684"/>
                </a:lnTo>
                <a:lnTo>
                  <a:pt x="18286" y="8041"/>
                </a:lnTo>
                <a:lnTo>
                  <a:pt x="18422" y="8276"/>
                </a:lnTo>
                <a:lnTo>
                  <a:pt x="18296" y="8445"/>
                </a:lnTo>
                <a:lnTo>
                  <a:pt x="18422" y="8698"/>
                </a:lnTo>
                <a:lnTo>
                  <a:pt x="18403" y="9168"/>
                </a:lnTo>
                <a:lnTo>
                  <a:pt x="18637" y="9356"/>
                </a:lnTo>
                <a:lnTo>
                  <a:pt x="18871" y="9656"/>
                </a:lnTo>
                <a:lnTo>
                  <a:pt x="19222" y="9506"/>
                </a:lnTo>
                <a:lnTo>
                  <a:pt x="19612" y="9619"/>
                </a:lnTo>
                <a:lnTo>
                  <a:pt x="20040" y="9732"/>
                </a:lnTo>
                <a:lnTo>
                  <a:pt x="20430" y="9619"/>
                </a:lnTo>
                <a:lnTo>
                  <a:pt x="20742" y="9619"/>
                </a:lnTo>
                <a:lnTo>
                  <a:pt x="20976" y="9919"/>
                </a:lnTo>
                <a:lnTo>
                  <a:pt x="21288" y="10107"/>
                </a:lnTo>
                <a:lnTo>
                  <a:pt x="21600" y="10182"/>
                </a:lnTo>
                <a:lnTo>
                  <a:pt x="21405" y="10408"/>
                </a:lnTo>
                <a:lnTo>
                  <a:pt x="21444" y="10746"/>
                </a:lnTo>
                <a:lnTo>
                  <a:pt x="21171" y="11084"/>
                </a:lnTo>
                <a:lnTo>
                  <a:pt x="21054" y="11422"/>
                </a:lnTo>
                <a:lnTo>
                  <a:pt x="20703" y="11836"/>
                </a:lnTo>
                <a:lnTo>
                  <a:pt x="20547" y="12183"/>
                </a:lnTo>
                <a:lnTo>
                  <a:pt x="19962" y="12211"/>
                </a:lnTo>
                <a:lnTo>
                  <a:pt x="19690" y="12023"/>
                </a:lnTo>
                <a:lnTo>
                  <a:pt x="19417" y="11911"/>
                </a:lnTo>
                <a:lnTo>
                  <a:pt x="19183" y="12099"/>
                </a:lnTo>
                <a:lnTo>
                  <a:pt x="19066" y="12437"/>
                </a:lnTo>
                <a:lnTo>
                  <a:pt x="18676" y="12625"/>
                </a:lnTo>
                <a:lnTo>
                  <a:pt x="18364" y="12399"/>
                </a:lnTo>
                <a:lnTo>
                  <a:pt x="17974" y="12662"/>
                </a:lnTo>
                <a:lnTo>
                  <a:pt x="17584" y="12775"/>
                </a:lnTo>
                <a:lnTo>
                  <a:pt x="16882" y="12737"/>
                </a:lnTo>
                <a:lnTo>
                  <a:pt x="16297" y="12737"/>
                </a:lnTo>
                <a:lnTo>
                  <a:pt x="15635" y="12888"/>
                </a:lnTo>
                <a:lnTo>
                  <a:pt x="15206" y="13000"/>
                </a:lnTo>
                <a:lnTo>
                  <a:pt x="14933" y="13024"/>
                </a:lnTo>
                <a:lnTo>
                  <a:pt x="14738" y="13376"/>
                </a:lnTo>
                <a:lnTo>
                  <a:pt x="14660" y="13789"/>
                </a:lnTo>
                <a:lnTo>
                  <a:pt x="14621" y="14278"/>
                </a:lnTo>
                <a:lnTo>
                  <a:pt x="14777" y="14729"/>
                </a:lnTo>
                <a:lnTo>
                  <a:pt x="14699" y="14992"/>
                </a:lnTo>
                <a:lnTo>
                  <a:pt x="14465" y="15255"/>
                </a:lnTo>
                <a:lnTo>
                  <a:pt x="14582" y="15743"/>
                </a:lnTo>
                <a:lnTo>
                  <a:pt x="14153" y="16119"/>
                </a:lnTo>
                <a:lnTo>
                  <a:pt x="13841" y="16194"/>
                </a:lnTo>
                <a:lnTo>
                  <a:pt x="13490" y="16044"/>
                </a:lnTo>
                <a:lnTo>
                  <a:pt x="13217" y="16194"/>
                </a:lnTo>
                <a:lnTo>
                  <a:pt x="13100" y="16495"/>
                </a:lnTo>
                <a:lnTo>
                  <a:pt x="13607" y="16870"/>
                </a:lnTo>
                <a:lnTo>
                  <a:pt x="14036" y="16908"/>
                </a:lnTo>
                <a:lnTo>
                  <a:pt x="14426" y="17133"/>
                </a:lnTo>
                <a:lnTo>
                  <a:pt x="14543" y="17547"/>
                </a:lnTo>
                <a:lnTo>
                  <a:pt x="14348" y="17998"/>
                </a:lnTo>
                <a:lnTo>
                  <a:pt x="14114" y="18298"/>
                </a:lnTo>
                <a:lnTo>
                  <a:pt x="14192" y="18674"/>
                </a:lnTo>
                <a:lnTo>
                  <a:pt x="14270" y="19087"/>
                </a:lnTo>
                <a:lnTo>
                  <a:pt x="14270" y="19726"/>
                </a:lnTo>
                <a:lnTo>
                  <a:pt x="14114" y="20214"/>
                </a:lnTo>
                <a:lnTo>
                  <a:pt x="14075" y="20928"/>
                </a:lnTo>
                <a:lnTo>
                  <a:pt x="14114" y="21342"/>
                </a:lnTo>
                <a:lnTo>
                  <a:pt x="13802" y="21379"/>
                </a:lnTo>
                <a:lnTo>
                  <a:pt x="13495" y="21318"/>
                </a:lnTo>
                <a:lnTo>
                  <a:pt x="13178" y="21154"/>
                </a:lnTo>
                <a:lnTo>
                  <a:pt x="12710" y="21342"/>
                </a:lnTo>
                <a:lnTo>
                  <a:pt x="12340" y="21600"/>
                </a:lnTo>
                <a:lnTo>
                  <a:pt x="11697" y="21304"/>
                </a:lnTo>
                <a:lnTo>
                  <a:pt x="11229" y="21154"/>
                </a:lnTo>
                <a:lnTo>
                  <a:pt x="10800" y="21116"/>
                </a:lnTo>
                <a:lnTo>
                  <a:pt x="10449" y="20853"/>
                </a:lnTo>
                <a:lnTo>
                  <a:pt x="10371" y="20327"/>
                </a:lnTo>
                <a:lnTo>
                  <a:pt x="10137" y="19951"/>
                </a:lnTo>
                <a:lnTo>
                  <a:pt x="9786" y="20440"/>
                </a:lnTo>
                <a:lnTo>
                  <a:pt x="9357" y="20553"/>
                </a:lnTo>
                <a:lnTo>
                  <a:pt x="9045" y="20252"/>
                </a:lnTo>
                <a:lnTo>
                  <a:pt x="8812" y="20402"/>
                </a:lnTo>
                <a:lnTo>
                  <a:pt x="8539" y="20365"/>
                </a:lnTo>
                <a:lnTo>
                  <a:pt x="8149" y="20327"/>
                </a:lnTo>
                <a:lnTo>
                  <a:pt x="7798" y="19989"/>
                </a:lnTo>
                <a:lnTo>
                  <a:pt x="7408" y="19726"/>
                </a:lnTo>
                <a:lnTo>
                  <a:pt x="7135" y="19388"/>
                </a:lnTo>
                <a:lnTo>
                  <a:pt x="6784" y="18937"/>
                </a:lnTo>
                <a:lnTo>
                  <a:pt x="6589" y="18524"/>
                </a:lnTo>
                <a:lnTo>
                  <a:pt x="6823" y="18223"/>
                </a:lnTo>
                <a:lnTo>
                  <a:pt x="7096" y="17885"/>
                </a:lnTo>
                <a:lnTo>
                  <a:pt x="7159" y="17382"/>
                </a:lnTo>
                <a:lnTo>
                  <a:pt x="6667" y="17321"/>
                </a:lnTo>
                <a:lnTo>
                  <a:pt x="6589" y="16870"/>
                </a:lnTo>
                <a:lnTo>
                  <a:pt x="6394" y="16344"/>
                </a:lnTo>
                <a:lnTo>
                  <a:pt x="6438" y="15978"/>
                </a:lnTo>
                <a:lnTo>
                  <a:pt x="6745" y="15894"/>
                </a:lnTo>
                <a:lnTo>
                  <a:pt x="7213" y="16006"/>
                </a:lnTo>
                <a:lnTo>
                  <a:pt x="7564" y="15969"/>
                </a:lnTo>
                <a:lnTo>
                  <a:pt x="7759" y="15706"/>
                </a:lnTo>
                <a:lnTo>
                  <a:pt x="7447" y="15368"/>
                </a:lnTo>
                <a:lnTo>
                  <a:pt x="7306" y="14992"/>
                </a:lnTo>
                <a:lnTo>
                  <a:pt x="7369" y="14691"/>
                </a:lnTo>
                <a:lnTo>
                  <a:pt x="7525" y="14315"/>
                </a:lnTo>
                <a:lnTo>
                  <a:pt x="7213" y="14165"/>
                </a:lnTo>
                <a:lnTo>
                  <a:pt x="6940" y="13977"/>
                </a:lnTo>
                <a:lnTo>
                  <a:pt x="6433" y="13489"/>
                </a:lnTo>
                <a:lnTo>
                  <a:pt x="5887" y="13564"/>
                </a:lnTo>
                <a:lnTo>
                  <a:pt x="5575" y="13226"/>
                </a:lnTo>
                <a:lnTo>
                  <a:pt x="5497" y="12813"/>
                </a:lnTo>
                <a:lnTo>
                  <a:pt x="5497" y="12136"/>
                </a:lnTo>
                <a:lnTo>
                  <a:pt x="5147" y="11873"/>
                </a:lnTo>
                <a:lnTo>
                  <a:pt x="4835" y="11648"/>
                </a:lnTo>
                <a:lnTo>
                  <a:pt x="4484" y="11385"/>
                </a:lnTo>
                <a:lnTo>
                  <a:pt x="4445" y="11084"/>
                </a:lnTo>
                <a:lnTo>
                  <a:pt x="4289" y="10821"/>
                </a:lnTo>
                <a:lnTo>
                  <a:pt x="3899" y="10558"/>
                </a:lnTo>
                <a:lnTo>
                  <a:pt x="3548" y="10295"/>
                </a:lnTo>
                <a:lnTo>
                  <a:pt x="3275" y="10333"/>
                </a:lnTo>
                <a:lnTo>
                  <a:pt x="2846" y="10483"/>
                </a:lnTo>
                <a:lnTo>
                  <a:pt x="2495" y="10483"/>
                </a:lnTo>
                <a:lnTo>
                  <a:pt x="1949" y="10521"/>
                </a:lnTo>
                <a:lnTo>
                  <a:pt x="1443" y="10295"/>
                </a:lnTo>
                <a:lnTo>
                  <a:pt x="1053" y="10032"/>
                </a:lnTo>
                <a:lnTo>
                  <a:pt x="624" y="9844"/>
                </a:lnTo>
                <a:lnTo>
                  <a:pt x="234" y="9919"/>
                </a:lnTo>
                <a:lnTo>
                  <a:pt x="0" y="9501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" name="Freeform 12"/>
          <p:cNvSpPr/>
          <p:nvPr userDrawn="1"/>
        </p:nvSpPr>
        <p:spPr>
          <a:xfrm>
            <a:off x="10200457" y="815606"/>
            <a:ext cx="1553598" cy="2212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64" y="21379"/>
                </a:moveTo>
                <a:lnTo>
                  <a:pt x="13995" y="21600"/>
                </a:lnTo>
                <a:lnTo>
                  <a:pt x="14698" y="21157"/>
                </a:lnTo>
                <a:lnTo>
                  <a:pt x="15209" y="20538"/>
                </a:lnTo>
                <a:lnTo>
                  <a:pt x="15976" y="19697"/>
                </a:lnTo>
                <a:lnTo>
                  <a:pt x="16488" y="19298"/>
                </a:lnTo>
                <a:lnTo>
                  <a:pt x="17127" y="18767"/>
                </a:lnTo>
                <a:lnTo>
                  <a:pt x="18341" y="18590"/>
                </a:lnTo>
                <a:lnTo>
                  <a:pt x="19236" y="18148"/>
                </a:lnTo>
                <a:lnTo>
                  <a:pt x="20322" y="17793"/>
                </a:lnTo>
                <a:lnTo>
                  <a:pt x="20705" y="17484"/>
                </a:lnTo>
                <a:lnTo>
                  <a:pt x="21217" y="17085"/>
                </a:lnTo>
                <a:lnTo>
                  <a:pt x="21344" y="16554"/>
                </a:lnTo>
                <a:lnTo>
                  <a:pt x="21472" y="15934"/>
                </a:lnTo>
                <a:lnTo>
                  <a:pt x="21600" y="15359"/>
                </a:lnTo>
                <a:lnTo>
                  <a:pt x="21472" y="14828"/>
                </a:lnTo>
                <a:lnTo>
                  <a:pt x="21408" y="14164"/>
                </a:lnTo>
                <a:lnTo>
                  <a:pt x="20961" y="13987"/>
                </a:lnTo>
                <a:lnTo>
                  <a:pt x="20833" y="13500"/>
                </a:lnTo>
                <a:lnTo>
                  <a:pt x="21153" y="13013"/>
                </a:lnTo>
                <a:lnTo>
                  <a:pt x="21344" y="12659"/>
                </a:lnTo>
                <a:lnTo>
                  <a:pt x="20777" y="12310"/>
                </a:lnTo>
                <a:lnTo>
                  <a:pt x="20386" y="11995"/>
                </a:lnTo>
                <a:lnTo>
                  <a:pt x="20130" y="11597"/>
                </a:lnTo>
                <a:lnTo>
                  <a:pt x="19938" y="11021"/>
                </a:lnTo>
                <a:lnTo>
                  <a:pt x="19619" y="10623"/>
                </a:lnTo>
                <a:lnTo>
                  <a:pt x="18980" y="9561"/>
                </a:lnTo>
                <a:lnTo>
                  <a:pt x="18788" y="9030"/>
                </a:lnTo>
                <a:lnTo>
                  <a:pt x="18533" y="8675"/>
                </a:lnTo>
                <a:lnTo>
                  <a:pt x="18341" y="8011"/>
                </a:lnTo>
                <a:lnTo>
                  <a:pt x="18021" y="7613"/>
                </a:lnTo>
                <a:lnTo>
                  <a:pt x="17957" y="7170"/>
                </a:lnTo>
                <a:lnTo>
                  <a:pt x="17510" y="6639"/>
                </a:lnTo>
                <a:lnTo>
                  <a:pt x="17766" y="6108"/>
                </a:lnTo>
                <a:lnTo>
                  <a:pt x="17382" y="5533"/>
                </a:lnTo>
                <a:lnTo>
                  <a:pt x="17254" y="4957"/>
                </a:lnTo>
                <a:lnTo>
                  <a:pt x="16999" y="4426"/>
                </a:lnTo>
                <a:lnTo>
                  <a:pt x="17254" y="3851"/>
                </a:lnTo>
                <a:lnTo>
                  <a:pt x="17063" y="3364"/>
                </a:lnTo>
                <a:lnTo>
                  <a:pt x="17007" y="2711"/>
                </a:lnTo>
                <a:lnTo>
                  <a:pt x="16168" y="2080"/>
                </a:lnTo>
                <a:lnTo>
                  <a:pt x="15401" y="1328"/>
                </a:lnTo>
                <a:lnTo>
                  <a:pt x="14123" y="1107"/>
                </a:lnTo>
                <a:lnTo>
                  <a:pt x="13228" y="885"/>
                </a:lnTo>
                <a:lnTo>
                  <a:pt x="12525" y="177"/>
                </a:lnTo>
                <a:lnTo>
                  <a:pt x="11759" y="0"/>
                </a:lnTo>
                <a:lnTo>
                  <a:pt x="10800" y="133"/>
                </a:lnTo>
                <a:lnTo>
                  <a:pt x="10425" y="227"/>
                </a:lnTo>
                <a:lnTo>
                  <a:pt x="10696" y="476"/>
                </a:lnTo>
                <a:lnTo>
                  <a:pt x="10624" y="725"/>
                </a:lnTo>
                <a:lnTo>
                  <a:pt x="8028" y="1660"/>
                </a:lnTo>
                <a:lnTo>
                  <a:pt x="7788" y="2468"/>
                </a:lnTo>
                <a:lnTo>
                  <a:pt x="8635" y="2650"/>
                </a:lnTo>
                <a:lnTo>
                  <a:pt x="8747" y="3132"/>
                </a:lnTo>
                <a:lnTo>
                  <a:pt x="8771" y="3535"/>
                </a:lnTo>
                <a:lnTo>
                  <a:pt x="9618" y="3961"/>
                </a:lnTo>
                <a:lnTo>
                  <a:pt x="9873" y="4177"/>
                </a:lnTo>
                <a:lnTo>
                  <a:pt x="10289" y="4863"/>
                </a:lnTo>
                <a:lnTo>
                  <a:pt x="10401" y="5295"/>
                </a:lnTo>
                <a:lnTo>
                  <a:pt x="10305" y="5870"/>
                </a:lnTo>
                <a:lnTo>
                  <a:pt x="9786" y="6202"/>
                </a:lnTo>
                <a:lnTo>
                  <a:pt x="9346" y="6601"/>
                </a:lnTo>
                <a:lnTo>
                  <a:pt x="8396" y="6855"/>
                </a:lnTo>
                <a:lnTo>
                  <a:pt x="7677" y="7303"/>
                </a:lnTo>
                <a:lnTo>
                  <a:pt x="6830" y="7431"/>
                </a:lnTo>
                <a:lnTo>
                  <a:pt x="6478" y="7834"/>
                </a:lnTo>
                <a:lnTo>
                  <a:pt x="5751" y="8133"/>
                </a:lnTo>
                <a:lnTo>
                  <a:pt x="5352" y="8465"/>
                </a:lnTo>
                <a:lnTo>
                  <a:pt x="4537" y="8897"/>
                </a:lnTo>
                <a:lnTo>
                  <a:pt x="3810" y="9024"/>
                </a:lnTo>
                <a:lnTo>
                  <a:pt x="2924" y="9074"/>
                </a:lnTo>
                <a:lnTo>
                  <a:pt x="2301" y="9395"/>
                </a:lnTo>
                <a:lnTo>
                  <a:pt x="1470" y="9428"/>
                </a:lnTo>
                <a:lnTo>
                  <a:pt x="943" y="9378"/>
                </a:lnTo>
                <a:lnTo>
                  <a:pt x="248" y="9378"/>
                </a:lnTo>
                <a:lnTo>
                  <a:pt x="0" y="9771"/>
                </a:lnTo>
                <a:lnTo>
                  <a:pt x="248" y="10136"/>
                </a:lnTo>
                <a:lnTo>
                  <a:pt x="391" y="10551"/>
                </a:lnTo>
                <a:lnTo>
                  <a:pt x="559" y="10883"/>
                </a:lnTo>
                <a:lnTo>
                  <a:pt x="104" y="11685"/>
                </a:lnTo>
                <a:lnTo>
                  <a:pt x="895" y="12377"/>
                </a:lnTo>
                <a:lnTo>
                  <a:pt x="511" y="12659"/>
                </a:lnTo>
                <a:lnTo>
                  <a:pt x="1126" y="13107"/>
                </a:lnTo>
                <a:lnTo>
                  <a:pt x="1518" y="12891"/>
                </a:lnTo>
                <a:lnTo>
                  <a:pt x="1893" y="13356"/>
                </a:lnTo>
                <a:lnTo>
                  <a:pt x="2420" y="13611"/>
                </a:lnTo>
                <a:lnTo>
                  <a:pt x="2372" y="14037"/>
                </a:lnTo>
                <a:lnTo>
                  <a:pt x="3115" y="14341"/>
                </a:lnTo>
                <a:lnTo>
                  <a:pt x="3651" y="14723"/>
                </a:lnTo>
                <a:lnTo>
                  <a:pt x="3451" y="15149"/>
                </a:lnTo>
                <a:lnTo>
                  <a:pt x="3579" y="15547"/>
                </a:lnTo>
                <a:lnTo>
                  <a:pt x="4178" y="15846"/>
                </a:lnTo>
                <a:lnTo>
                  <a:pt x="4481" y="15619"/>
                </a:lnTo>
                <a:lnTo>
                  <a:pt x="5057" y="15453"/>
                </a:lnTo>
                <a:lnTo>
                  <a:pt x="5680" y="15791"/>
                </a:lnTo>
                <a:lnTo>
                  <a:pt x="5855" y="16377"/>
                </a:lnTo>
                <a:lnTo>
                  <a:pt x="6375" y="16427"/>
                </a:lnTo>
                <a:lnTo>
                  <a:pt x="6902" y="16333"/>
                </a:lnTo>
                <a:lnTo>
                  <a:pt x="7405" y="16510"/>
                </a:lnTo>
                <a:lnTo>
                  <a:pt x="7605" y="16892"/>
                </a:lnTo>
                <a:lnTo>
                  <a:pt x="7461" y="17378"/>
                </a:lnTo>
                <a:lnTo>
                  <a:pt x="7285" y="17838"/>
                </a:lnTo>
                <a:lnTo>
                  <a:pt x="7333" y="18125"/>
                </a:lnTo>
                <a:lnTo>
                  <a:pt x="7333" y="18452"/>
                </a:lnTo>
                <a:lnTo>
                  <a:pt x="8124" y="18856"/>
                </a:lnTo>
                <a:lnTo>
                  <a:pt x="8348" y="19149"/>
                </a:lnTo>
                <a:lnTo>
                  <a:pt x="8132" y="19332"/>
                </a:lnTo>
                <a:lnTo>
                  <a:pt x="8348" y="19636"/>
                </a:lnTo>
                <a:lnTo>
                  <a:pt x="8300" y="20184"/>
                </a:lnTo>
                <a:lnTo>
                  <a:pt x="8699" y="20433"/>
                </a:lnTo>
                <a:lnTo>
                  <a:pt x="9067" y="20765"/>
                </a:lnTo>
                <a:lnTo>
                  <a:pt x="9618" y="20576"/>
                </a:lnTo>
                <a:lnTo>
                  <a:pt x="11024" y="20859"/>
                </a:lnTo>
                <a:lnTo>
                  <a:pt x="11551" y="20731"/>
                </a:lnTo>
                <a:lnTo>
                  <a:pt x="12134" y="20715"/>
                </a:lnTo>
                <a:lnTo>
                  <a:pt x="12509" y="21047"/>
                </a:lnTo>
                <a:lnTo>
                  <a:pt x="13013" y="21296"/>
                </a:lnTo>
                <a:lnTo>
                  <a:pt x="13564" y="21379"/>
                </a:lnTo>
                <a:close/>
              </a:path>
            </a:pathLst>
          </a:custGeom>
          <a:solidFill>
            <a:srgbClr val="F7A600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6" name="Freeform 13"/>
          <p:cNvSpPr/>
          <p:nvPr userDrawn="1"/>
        </p:nvSpPr>
        <p:spPr>
          <a:xfrm>
            <a:off x="10172334" y="3002498"/>
            <a:ext cx="1686172" cy="2186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06" y="15872"/>
                </a:moveTo>
                <a:lnTo>
                  <a:pt x="2603" y="16208"/>
                </a:lnTo>
                <a:lnTo>
                  <a:pt x="3080" y="16242"/>
                </a:lnTo>
                <a:lnTo>
                  <a:pt x="3411" y="16225"/>
                </a:lnTo>
                <a:lnTo>
                  <a:pt x="3485" y="16074"/>
                </a:lnTo>
                <a:lnTo>
                  <a:pt x="3551" y="15822"/>
                </a:lnTo>
                <a:lnTo>
                  <a:pt x="4139" y="15593"/>
                </a:lnTo>
                <a:lnTo>
                  <a:pt x="4411" y="15822"/>
                </a:lnTo>
                <a:lnTo>
                  <a:pt x="4985" y="16046"/>
                </a:lnTo>
                <a:lnTo>
                  <a:pt x="5176" y="16315"/>
                </a:lnTo>
                <a:lnTo>
                  <a:pt x="5587" y="16584"/>
                </a:lnTo>
                <a:lnTo>
                  <a:pt x="5198" y="16919"/>
                </a:lnTo>
                <a:lnTo>
                  <a:pt x="5176" y="17255"/>
                </a:lnTo>
                <a:lnTo>
                  <a:pt x="5690" y="17558"/>
                </a:lnTo>
                <a:lnTo>
                  <a:pt x="6234" y="17882"/>
                </a:lnTo>
                <a:lnTo>
                  <a:pt x="6881" y="17927"/>
                </a:lnTo>
                <a:lnTo>
                  <a:pt x="7175" y="18151"/>
                </a:lnTo>
                <a:lnTo>
                  <a:pt x="7595" y="18157"/>
                </a:lnTo>
                <a:lnTo>
                  <a:pt x="7822" y="18375"/>
                </a:lnTo>
                <a:lnTo>
                  <a:pt x="7999" y="18599"/>
                </a:lnTo>
                <a:lnTo>
                  <a:pt x="8058" y="18957"/>
                </a:lnTo>
                <a:lnTo>
                  <a:pt x="8234" y="19226"/>
                </a:lnTo>
                <a:lnTo>
                  <a:pt x="8234" y="19629"/>
                </a:lnTo>
                <a:lnTo>
                  <a:pt x="7999" y="19764"/>
                </a:lnTo>
                <a:lnTo>
                  <a:pt x="7528" y="19853"/>
                </a:lnTo>
                <a:lnTo>
                  <a:pt x="7117" y="19988"/>
                </a:lnTo>
                <a:lnTo>
                  <a:pt x="7470" y="20256"/>
                </a:lnTo>
                <a:lnTo>
                  <a:pt x="7705" y="20525"/>
                </a:lnTo>
                <a:lnTo>
                  <a:pt x="7815" y="20833"/>
                </a:lnTo>
                <a:lnTo>
                  <a:pt x="8117" y="20704"/>
                </a:lnTo>
                <a:lnTo>
                  <a:pt x="8602" y="20564"/>
                </a:lnTo>
                <a:lnTo>
                  <a:pt x="8999" y="20883"/>
                </a:lnTo>
                <a:lnTo>
                  <a:pt x="9234" y="21197"/>
                </a:lnTo>
                <a:lnTo>
                  <a:pt x="10366" y="21281"/>
                </a:lnTo>
                <a:lnTo>
                  <a:pt x="11719" y="21337"/>
                </a:lnTo>
                <a:lnTo>
                  <a:pt x="12410" y="21018"/>
                </a:lnTo>
                <a:lnTo>
                  <a:pt x="13020" y="20497"/>
                </a:lnTo>
                <a:lnTo>
                  <a:pt x="13425" y="20161"/>
                </a:lnTo>
                <a:lnTo>
                  <a:pt x="14366" y="20295"/>
                </a:lnTo>
                <a:lnTo>
                  <a:pt x="15057" y="20256"/>
                </a:lnTo>
                <a:lnTo>
                  <a:pt x="15939" y="20839"/>
                </a:lnTo>
                <a:lnTo>
                  <a:pt x="16468" y="21242"/>
                </a:lnTo>
                <a:lnTo>
                  <a:pt x="16704" y="21600"/>
                </a:lnTo>
                <a:lnTo>
                  <a:pt x="17645" y="21152"/>
                </a:lnTo>
                <a:lnTo>
                  <a:pt x="17968" y="20598"/>
                </a:lnTo>
                <a:lnTo>
                  <a:pt x="18086" y="20223"/>
                </a:lnTo>
                <a:lnTo>
                  <a:pt x="18645" y="20077"/>
                </a:lnTo>
                <a:lnTo>
                  <a:pt x="18939" y="20111"/>
                </a:lnTo>
                <a:lnTo>
                  <a:pt x="20188" y="19999"/>
                </a:lnTo>
                <a:lnTo>
                  <a:pt x="20681" y="19859"/>
                </a:lnTo>
                <a:lnTo>
                  <a:pt x="21174" y="19181"/>
                </a:lnTo>
                <a:lnTo>
                  <a:pt x="21350" y="18509"/>
                </a:lnTo>
                <a:lnTo>
                  <a:pt x="21232" y="17927"/>
                </a:lnTo>
                <a:lnTo>
                  <a:pt x="21188" y="17205"/>
                </a:lnTo>
                <a:lnTo>
                  <a:pt x="20659" y="16667"/>
                </a:lnTo>
                <a:lnTo>
                  <a:pt x="20188" y="15979"/>
                </a:lnTo>
                <a:lnTo>
                  <a:pt x="20703" y="15912"/>
                </a:lnTo>
                <a:lnTo>
                  <a:pt x="21306" y="15637"/>
                </a:lnTo>
                <a:lnTo>
                  <a:pt x="21600" y="15234"/>
                </a:lnTo>
                <a:lnTo>
                  <a:pt x="20703" y="14792"/>
                </a:lnTo>
                <a:lnTo>
                  <a:pt x="20291" y="14344"/>
                </a:lnTo>
                <a:lnTo>
                  <a:pt x="19938" y="13851"/>
                </a:lnTo>
                <a:lnTo>
                  <a:pt x="19880" y="13314"/>
                </a:lnTo>
                <a:lnTo>
                  <a:pt x="19291" y="12642"/>
                </a:lnTo>
                <a:lnTo>
                  <a:pt x="18645" y="11970"/>
                </a:lnTo>
                <a:lnTo>
                  <a:pt x="18115" y="11343"/>
                </a:lnTo>
                <a:lnTo>
                  <a:pt x="17880" y="10626"/>
                </a:lnTo>
                <a:lnTo>
                  <a:pt x="17880" y="9820"/>
                </a:lnTo>
                <a:lnTo>
                  <a:pt x="17939" y="9641"/>
                </a:lnTo>
                <a:lnTo>
                  <a:pt x="17718" y="9098"/>
                </a:lnTo>
                <a:lnTo>
                  <a:pt x="17365" y="8740"/>
                </a:lnTo>
                <a:lnTo>
                  <a:pt x="17071" y="8202"/>
                </a:lnTo>
                <a:lnTo>
                  <a:pt x="16718" y="7665"/>
                </a:lnTo>
                <a:lnTo>
                  <a:pt x="16424" y="7082"/>
                </a:lnTo>
                <a:lnTo>
                  <a:pt x="16777" y="6411"/>
                </a:lnTo>
                <a:lnTo>
                  <a:pt x="16895" y="5828"/>
                </a:lnTo>
                <a:lnTo>
                  <a:pt x="17189" y="5425"/>
                </a:lnTo>
                <a:lnTo>
                  <a:pt x="17071" y="4888"/>
                </a:lnTo>
                <a:lnTo>
                  <a:pt x="17071" y="4305"/>
                </a:lnTo>
                <a:lnTo>
                  <a:pt x="17483" y="3723"/>
                </a:lnTo>
                <a:lnTo>
                  <a:pt x="17659" y="3096"/>
                </a:lnTo>
                <a:lnTo>
                  <a:pt x="17365" y="2743"/>
                </a:lnTo>
                <a:lnTo>
                  <a:pt x="17248" y="2424"/>
                </a:lnTo>
                <a:lnTo>
                  <a:pt x="16836" y="2111"/>
                </a:lnTo>
                <a:lnTo>
                  <a:pt x="16483" y="1797"/>
                </a:lnTo>
                <a:lnTo>
                  <a:pt x="16064" y="1400"/>
                </a:lnTo>
                <a:lnTo>
                  <a:pt x="15366" y="1305"/>
                </a:lnTo>
                <a:lnTo>
                  <a:pt x="14660" y="1036"/>
                </a:lnTo>
                <a:lnTo>
                  <a:pt x="14013" y="1081"/>
                </a:lnTo>
                <a:lnTo>
                  <a:pt x="13778" y="677"/>
                </a:lnTo>
                <a:lnTo>
                  <a:pt x="13248" y="218"/>
                </a:lnTo>
                <a:lnTo>
                  <a:pt x="12829" y="0"/>
                </a:lnTo>
                <a:lnTo>
                  <a:pt x="12550" y="252"/>
                </a:lnTo>
                <a:lnTo>
                  <a:pt x="12594" y="677"/>
                </a:lnTo>
                <a:lnTo>
                  <a:pt x="12167" y="1075"/>
                </a:lnTo>
                <a:lnTo>
                  <a:pt x="12013" y="1484"/>
                </a:lnTo>
                <a:lnTo>
                  <a:pt x="11462" y="1999"/>
                </a:lnTo>
                <a:lnTo>
                  <a:pt x="11263" y="2374"/>
                </a:lnTo>
                <a:lnTo>
                  <a:pt x="10344" y="2419"/>
                </a:lnTo>
                <a:lnTo>
                  <a:pt x="9969" y="2189"/>
                </a:lnTo>
                <a:lnTo>
                  <a:pt x="9550" y="2055"/>
                </a:lnTo>
                <a:lnTo>
                  <a:pt x="9175" y="2290"/>
                </a:lnTo>
                <a:lnTo>
                  <a:pt x="9021" y="2693"/>
                </a:lnTo>
                <a:lnTo>
                  <a:pt x="8403" y="2911"/>
                </a:lnTo>
                <a:lnTo>
                  <a:pt x="7962" y="2654"/>
                </a:lnTo>
                <a:lnTo>
                  <a:pt x="7359" y="2956"/>
                </a:lnTo>
                <a:lnTo>
                  <a:pt x="6793" y="3096"/>
                </a:lnTo>
                <a:lnTo>
                  <a:pt x="5705" y="3057"/>
                </a:lnTo>
                <a:lnTo>
                  <a:pt x="4845" y="3046"/>
                </a:lnTo>
                <a:lnTo>
                  <a:pt x="3852" y="3230"/>
                </a:lnTo>
                <a:lnTo>
                  <a:pt x="3220" y="3359"/>
                </a:lnTo>
                <a:lnTo>
                  <a:pt x="2757" y="3393"/>
                </a:lnTo>
                <a:lnTo>
                  <a:pt x="2492" y="3813"/>
                </a:lnTo>
                <a:lnTo>
                  <a:pt x="2353" y="4283"/>
                </a:lnTo>
                <a:lnTo>
                  <a:pt x="2294" y="4871"/>
                </a:lnTo>
                <a:lnTo>
                  <a:pt x="2536" y="5408"/>
                </a:lnTo>
                <a:lnTo>
                  <a:pt x="2441" y="5733"/>
                </a:lnTo>
                <a:lnTo>
                  <a:pt x="2066" y="6030"/>
                </a:lnTo>
                <a:lnTo>
                  <a:pt x="2242" y="6635"/>
                </a:lnTo>
                <a:lnTo>
                  <a:pt x="1588" y="7088"/>
                </a:lnTo>
                <a:lnTo>
                  <a:pt x="1095" y="7161"/>
                </a:lnTo>
                <a:lnTo>
                  <a:pt x="610" y="6993"/>
                </a:lnTo>
                <a:lnTo>
                  <a:pt x="176" y="7178"/>
                </a:lnTo>
                <a:lnTo>
                  <a:pt x="0" y="7530"/>
                </a:lnTo>
                <a:lnTo>
                  <a:pt x="772" y="7961"/>
                </a:lnTo>
                <a:lnTo>
                  <a:pt x="1426" y="8034"/>
                </a:lnTo>
                <a:lnTo>
                  <a:pt x="2007" y="8297"/>
                </a:lnTo>
                <a:lnTo>
                  <a:pt x="2198" y="8784"/>
                </a:lnTo>
                <a:lnTo>
                  <a:pt x="1875" y="9322"/>
                </a:lnTo>
                <a:lnTo>
                  <a:pt x="1559" y="9675"/>
                </a:lnTo>
                <a:lnTo>
                  <a:pt x="1764" y="10570"/>
                </a:lnTo>
                <a:lnTo>
                  <a:pt x="1779" y="11354"/>
                </a:lnTo>
                <a:lnTo>
                  <a:pt x="1559" y="11981"/>
                </a:lnTo>
                <a:lnTo>
                  <a:pt x="1492" y="12866"/>
                </a:lnTo>
                <a:lnTo>
                  <a:pt x="1544" y="13291"/>
                </a:lnTo>
                <a:lnTo>
                  <a:pt x="1720" y="13622"/>
                </a:lnTo>
                <a:lnTo>
                  <a:pt x="1919" y="14081"/>
                </a:lnTo>
                <a:lnTo>
                  <a:pt x="2117" y="14551"/>
                </a:lnTo>
                <a:lnTo>
                  <a:pt x="2338" y="15307"/>
                </a:lnTo>
                <a:lnTo>
                  <a:pt x="2088" y="15576"/>
                </a:lnTo>
                <a:lnTo>
                  <a:pt x="2206" y="15872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7" name="Freeform 14"/>
          <p:cNvSpPr/>
          <p:nvPr userDrawn="1"/>
        </p:nvSpPr>
        <p:spPr>
          <a:xfrm>
            <a:off x="7804925" y="2923197"/>
            <a:ext cx="1737250" cy="1644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34" y="1644"/>
                </a:moveTo>
                <a:lnTo>
                  <a:pt x="7934" y="952"/>
                </a:lnTo>
                <a:lnTo>
                  <a:pt x="8569" y="893"/>
                </a:lnTo>
                <a:lnTo>
                  <a:pt x="9602" y="684"/>
                </a:lnTo>
                <a:lnTo>
                  <a:pt x="9980" y="223"/>
                </a:lnTo>
                <a:lnTo>
                  <a:pt x="10301" y="0"/>
                </a:lnTo>
                <a:lnTo>
                  <a:pt x="10622" y="662"/>
                </a:lnTo>
                <a:lnTo>
                  <a:pt x="11199" y="536"/>
                </a:lnTo>
                <a:lnTo>
                  <a:pt x="11862" y="848"/>
                </a:lnTo>
                <a:lnTo>
                  <a:pt x="12447" y="1272"/>
                </a:lnTo>
                <a:lnTo>
                  <a:pt x="13152" y="1599"/>
                </a:lnTo>
                <a:lnTo>
                  <a:pt x="13872" y="1555"/>
                </a:lnTo>
                <a:lnTo>
                  <a:pt x="14478" y="1540"/>
                </a:lnTo>
                <a:lnTo>
                  <a:pt x="15013" y="1317"/>
                </a:lnTo>
                <a:lnTo>
                  <a:pt x="15462" y="1250"/>
                </a:lnTo>
                <a:lnTo>
                  <a:pt x="15997" y="1666"/>
                </a:lnTo>
                <a:lnTo>
                  <a:pt x="16524" y="2045"/>
                </a:lnTo>
                <a:lnTo>
                  <a:pt x="16760" y="2469"/>
                </a:lnTo>
                <a:lnTo>
                  <a:pt x="16845" y="2983"/>
                </a:lnTo>
                <a:lnTo>
                  <a:pt x="18307" y="4143"/>
                </a:lnTo>
                <a:lnTo>
                  <a:pt x="18328" y="5214"/>
                </a:lnTo>
                <a:lnTo>
                  <a:pt x="18435" y="5913"/>
                </a:lnTo>
                <a:lnTo>
                  <a:pt x="18905" y="6441"/>
                </a:lnTo>
                <a:lnTo>
                  <a:pt x="19697" y="6307"/>
                </a:lnTo>
                <a:lnTo>
                  <a:pt x="20331" y="6969"/>
                </a:lnTo>
                <a:lnTo>
                  <a:pt x="20802" y="7356"/>
                </a:lnTo>
                <a:lnTo>
                  <a:pt x="21293" y="7609"/>
                </a:lnTo>
                <a:lnTo>
                  <a:pt x="21087" y="8160"/>
                </a:lnTo>
                <a:lnTo>
                  <a:pt x="20958" y="8680"/>
                </a:lnTo>
                <a:lnTo>
                  <a:pt x="21172" y="9283"/>
                </a:lnTo>
                <a:lnTo>
                  <a:pt x="21600" y="9818"/>
                </a:lnTo>
                <a:lnTo>
                  <a:pt x="21343" y="10235"/>
                </a:lnTo>
                <a:lnTo>
                  <a:pt x="20787" y="10279"/>
                </a:lnTo>
                <a:lnTo>
                  <a:pt x="20124" y="10123"/>
                </a:lnTo>
                <a:lnTo>
                  <a:pt x="19690" y="10264"/>
                </a:lnTo>
                <a:lnTo>
                  <a:pt x="19632" y="10837"/>
                </a:lnTo>
                <a:lnTo>
                  <a:pt x="19889" y="11603"/>
                </a:lnTo>
                <a:lnTo>
                  <a:pt x="20039" y="12377"/>
                </a:lnTo>
                <a:lnTo>
                  <a:pt x="20737" y="12488"/>
                </a:lnTo>
                <a:lnTo>
                  <a:pt x="20659" y="13292"/>
                </a:lnTo>
                <a:lnTo>
                  <a:pt x="19946" y="14236"/>
                </a:lnTo>
                <a:lnTo>
                  <a:pt x="19697" y="14757"/>
                </a:lnTo>
                <a:lnTo>
                  <a:pt x="19518" y="15293"/>
                </a:lnTo>
                <a:lnTo>
                  <a:pt x="19347" y="15947"/>
                </a:lnTo>
                <a:lnTo>
                  <a:pt x="18549" y="16304"/>
                </a:lnTo>
                <a:lnTo>
                  <a:pt x="17979" y="16721"/>
                </a:lnTo>
                <a:lnTo>
                  <a:pt x="17594" y="16981"/>
                </a:lnTo>
                <a:lnTo>
                  <a:pt x="16496" y="17018"/>
                </a:lnTo>
                <a:lnTo>
                  <a:pt x="16382" y="17554"/>
                </a:lnTo>
                <a:lnTo>
                  <a:pt x="16268" y="17970"/>
                </a:lnTo>
                <a:lnTo>
                  <a:pt x="16610" y="18744"/>
                </a:lnTo>
                <a:lnTo>
                  <a:pt x="16610" y="19755"/>
                </a:lnTo>
                <a:lnTo>
                  <a:pt x="16211" y="19815"/>
                </a:lnTo>
                <a:lnTo>
                  <a:pt x="15754" y="19755"/>
                </a:lnTo>
                <a:lnTo>
                  <a:pt x="15355" y="19339"/>
                </a:lnTo>
                <a:lnTo>
                  <a:pt x="15070" y="19517"/>
                </a:lnTo>
                <a:lnTo>
                  <a:pt x="15127" y="19993"/>
                </a:lnTo>
                <a:lnTo>
                  <a:pt x="15013" y="20350"/>
                </a:lnTo>
                <a:lnTo>
                  <a:pt x="14650" y="20990"/>
                </a:lnTo>
                <a:lnTo>
                  <a:pt x="14215" y="21600"/>
                </a:lnTo>
                <a:lnTo>
                  <a:pt x="13587" y="21540"/>
                </a:lnTo>
                <a:lnTo>
                  <a:pt x="13302" y="21302"/>
                </a:lnTo>
                <a:lnTo>
                  <a:pt x="12846" y="21005"/>
                </a:lnTo>
                <a:lnTo>
                  <a:pt x="12390" y="21064"/>
                </a:lnTo>
                <a:lnTo>
                  <a:pt x="11876" y="21064"/>
                </a:lnTo>
                <a:lnTo>
                  <a:pt x="11819" y="20707"/>
                </a:lnTo>
                <a:lnTo>
                  <a:pt x="11591" y="20291"/>
                </a:lnTo>
                <a:lnTo>
                  <a:pt x="11363" y="19934"/>
                </a:lnTo>
                <a:lnTo>
                  <a:pt x="10850" y="19696"/>
                </a:lnTo>
                <a:lnTo>
                  <a:pt x="10679" y="19220"/>
                </a:lnTo>
                <a:lnTo>
                  <a:pt x="10280" y="18982"/>
                </a:lnTo>
                <a:lnTo>
                  <a:pt x="9823" y="19220"/>
                </a:lnTo>
                <a:lnTo>
                  <a:pt x="9481" y="19636"/>
                </a:lnTo>
                <a:lnTo>
                  <a:pt x="8968" y="19339"/>
                </a:lnTo>
                <a:lnTo>
                  <a:pt x="8512" y="18982"/>
                </a:lnTo>
                <a:lnTo>
                  <a:pt x="7884" y="18684"/>
                </a:lnTo>
                <a:lnTo>
                  <a:pt x="7086" y="18327"/>
                </a:lnTo>
                <a:lnTo>
                  <a:pt x="6630" y="18446"/>
                </a:lnTo>
                <a:lnTo>
                  <a:pt x="6002" y="18565"/>
                </a:lnTo>
                <a:lnTo>
                  <a:pt x="5375" y="18744"/>
                </a:lnTo>
                <a:lnTo>
                  <a:pt x="4919" y="18744"/>
                </a:lnTo>
                <a:lnTo>
                  <a:pt x="4463" y="18327"/>
                </a:lnTo>
                <a:lnTo>
                  <a:pt x="3949" y="17792"/>
                </a:lnTo>
                <a:lnTo>
                  <a:pt x="3322" y="18208"/>
                </a:lnTo>
                <a:lnTo>
                  <a:pt x="2638" y="17613"/>
                </a:lnTo>
                <a:lnTo>
                  <a:pt x="1611" y="17554"/>
                </a:lnTo>
                <a:lnTo>
                  <a:pt x="984" y="17494"/>
                </a:lnTo>
                <a:lnTo>
                  <a:pt x="642" y="17152"/>
                </a:lnTo>
                <a:lnTo>
                  <a:pt x="699" y="16326"/>
                </a:lnTo>
                <a:lnTo>
                  <a:pt x="642" y="15865"/>
                </a:lnTo>
                <a:lnTo>
                  <a:pt x="0" y="14809"/>
                </a:lnTo>
                <a:lnTo>
                  <a:pt x="399" y="14370"/>
                </a:lnTo>
                <a:lnTo>
                  <a:pt x="977" y="14058"/>
                </a:lnTo>
                <a:lnTo>
                  <a:pt x="1490" y="13515"/>
                </a:lnTo>
                <a:lnTo>
                  <a:pt x="2003" y="13136"/>
                </a:lnTo>
                <a:lnTo>
                  <a:pt x="2502" y="12979"/>
                </a:lnTo>
                <a:lnTo>
                  <a:pt x="2481" y="12206"/>
                </a:lnTo>
                <a:lnTo>
                  <a:pt x="2566" y="11373"/>
                </a:lnTo>
                <a:lnTo>
                  <a:pt x="2260" y="10889"/>
                </a:lnTo>
                <a:lnTo>
                  <a:pt x="2474" y="10592"/>
                </a:lnTo>
                <a:lnTo>
                  <a:pt x="2459" y="9997"/>
                </a:lnTo>
                <a:lnTo>
                  <a:pt x="2866" y="9588"/>
                </a:lnTo>
                <a:lnTo>
                  <a:pt x="3158" y="8390"/>
                </a:lnTo>
                <a:lnTo>
                  <a:pt x="3500" y="7914"/>
                </a:lnTo>
                <a:lnTo>
                  <a:pt x="3956" y="7624"/>
                </a:lnTo>
                <a:lnTo>
                  <a:pt x="4448" y="7899"/>
                </a:lnTo>
                <a:lnTo>
                  <a:pt x="4826" y="7743"/>
                </a:lnTo>
                <a:lnTo>
                  <a:pt x="5446" y="7252"/>
                </a:lnTo>
                <a:lnTo>
                  <a:pt x="5710" y="6493"/>
                </a:lnTo>
                <a:lnTo>
                  <a:pt x="5731" y="6069"/>
                </a:lnTo>
                <a:lnTo>
                  <a:pt x="5275" y="5623"/>
                </a:lnTo>
                <a:lnTo>
                  <a:pt x="5304" y="5036"/>
                </a:lnTo>
                <a:lnTo>
                  <a:pt x="5304" y="4664"/>
                </a:lnTo>
                <a:lnTo>
                  <a:pt x="5710" y="4277"/>
                </a:lnTo>
                <a:lnTo>
                  <a:pt x="6451" y="4455"/>
                </a:lnTo>
                <a:lnTo>
                  <a:pt x="6993" y="4351"/>
                </a:lnTo>
                <a:lnTo>
                  <a:pt x="7143" y="3726"/>
                </a:lnTo>
                <a:lnTo>
                  <a:pt x="6908" y="3146"/>
                </a:lnTo>
                <a:lnTo>
                  <a:pt x="7592" y="2789"/>
                </a:lnTo>
                <a:lnTo>
                  <a:pt x="8276" y="2246"/>
                </a:lnTo>
                <a:lnTo>
                  <a:pt x="8234" y="1644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8" name="Freeform 15"/>
          <p:cNvSpPr/>
          <p:nvPr userDrawn="1"/>
        </p:nvSpPr>
        <p:spPr>
          <a:xfrm>
            <a:off x="5607396" y="3553043"/>
            <a:ext cx="1994365" cy="181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95" y="17125"/>
                </a:moveTo>
                <a:lnTo>
                  <a:pt x="16093" y="16746"/>
                </a:lnTo>
                <a:lnTo>
                  <a:pt x="16590" y="16638"/>
                </a:lnTo>
                <a:lnTo>
                  <a:pt x="17137" y="15935"/>
                </a:lnTo>
                <a:lnTo>
                  <a:pt x="17535" y="15826"/>
                </a:lnTo>
                <a:lnTo>
                  <a:pt x="17833" y="15556"/>
                </a:lnTo>
                <a:lnTo>
                  <a:pt x="17933" y="14853"/>
                </a:lnTo>
                <a:lnTo>
                  <a:pt x="17833" y="13934"/>
                </a:lnTo>
                <a:lnTo>
                  <a:pt x="18082" y="13501"/>
                </a:lnTo>
                <a:lnTo>
                  <a:pt x="18132" y="12852"/>
                </a:lnTo>
                <a:lnTo>
                  <a:pt x="18629" y="12365"/>
                </a:lnTo>
                <a:lnTo>
                  <a:pt x="18629" y="11662"/>
                </a:lnTo>
                <a:lnTo>
                  <a:pt x="19076" y="11067"/>
                </a:lnTo>
                <a:lnTo>
                  <a:pt x="19574" y="10634"/>
                </a:lnTo>
                <a:lnTo>
                  <a:pt x="20121" y="10039"/>
                </a:lnTo>
                <a:lnTo>
                  <a:pt x="20369" y="9390"/>
                </a:lnTo>
                <a:lnTo>
                  <a:pt x="20369" y="8687"/>
                </a:lnTo>
                <a:lnTo>
                  <a:pt x="20320" y="7984"/>
                </a:lnTo>
                <a:lnTo>
                  <a:pt x="20717" y="7930"/>
                </a:lnTo>
                <a:lnTo>
                  <a:pt x="21115" y="7930"/>
                </a:lnTo>
                <a:lnTo>
                  <a:pt x="21563" y="7714"/>
                </a:lnTo>
                <a:lnTo>
                  <a:pt x="21600" y="6842"/>
                </a:lnTo>
                <a:lnTo>
                  <a:pt x="21569" y="6024"/>
                </a:lnTo>
                <a:lnTo>
                  <a:pt x="21308" y="4807"/>
                </a:lnTo>
                <a:lnTo>
                  <a:pt x="20463" y="4908"/>
                </a:lnTo>
                <a:lnTo>
                  <a:pt x="20164" y="4523"/>
                </a:lnTo>
                <a:lnTo>
                  <a:pt x="20021" y="3921"/>
                </a:lnTo>
                <a:lnTo>
                  <a:pt x="20282" y="3272"/>
                </a:lnTo>
                <a:lnTo>
                  <a:pt x="20201" y="2583"/>
                </a:lnTo>
                <a:lnTo>
                  <a:pt x="19698" y="2292"/>
                </a:lnTo>
                <a:lnTo>
                  <a:pt x="19437" y="1927"/>
                </a:lnTo>
                <a:lnTo>
                  <a:pt x="18989" y="1812"/>
                </a:lnTo>
                <a:lnTo>
                  <a:pt x="18567" y="1785"/>
                </a:lnTo>
                <a:lnTo>
                  <a:pt x="18076" y="1825"/>
                </a:lnTo>
                <a:lnTo>
                  <a:pt x="17728" y="2157"/>
                </a:lnTo>
                <a:lnTo>
                  <a:pt x="17504" y="2555"/>
                </a:lnTo>
                <a:lnTo>
                  <a:pt x="16845" y="3008"/>
                </a:lnTo>
                <a:lnTo>
                  <a:pt x="16192" y="3022"/>
                </a:lnTo>
                <a:lnTo>
                  <a:pt x="15670" y="2839"/>
                </a:lnTo>
                <a:lnTo>
                  <a:pt x="15148" y="2839"/>
                </a:lnTo>
                <a:lnTo>
                  <a:pt x="14961" y="2495"/>
                </a:lnTo>
                <a:lnTo>
                  <a:pt x="14663" y="2272"/>
                </a:lnTo>
                <a:lnTo>
                  <a:pt x="14446" y="1825"/>
                </a:lnTo>
                <a:lnTo>
                  <a:pt x="13849" y="1812"/>
                </a:lnTo>
                <a:lnTo>
                  <a:pt x="13451" y="1609"/>
                </a:lnTo>
                <a:lnTo>
                  <a:pt x="13712" y="1285"/>
                </a:lnTo>
                <a:lnTo>
                  <a:pt x="13606" y="953"/>
                </a:lnTo>
                <a:lnTo>
                  <a:pt x="13097" y="487"/>
                </a:lnTo>
                <a:lnTo>
                  <a:pt x="12537" y="149"/>
                </a:lnTo>
                <a:lnTo>
                  <a:pt x="12059" y="142"/>
                </a:lnTo>
                <a:lnTo>
                  <a:pt x="11680" y="392"/>
                </a:lnTo>
                <a:lnTo>
                  <a:pt x="11443" y="872"/>
                </a:lnTo>
                <a:lnTo>
                  <a:pt x="11101" y="1034"/>
                </a:lnTo>
                <a:lnTo>
                  <a:pt x="10803" y="1278"/>
                </a:lnTo>
                <a:lnTo>
                  <a:pt x="10617" y="1095"/>
                </a:lnTo>
                <a:lnTo>
                  <a:pt x="10213" y="811"/>
                </a:lnTo>
                <a:lnTo>
                  <a:pt x="9821" y="433"/>
                </a:lnTo>
                <a:lnTo>
                  <a:pt x="9318" y="68"/>
                </a:lnTo>
                <a:lnTo>
                  <a:pt x="8771" y="0"/>
                </a:lnTo>
                <a:lnTo>
                  <a:pt x="8398" y="453"/>
                </a:lnTo>
                <a:lnTo>
                  <a:pt x="7820" y="1082"/>
                </a:lnTo>
                <a:lnTo>
                  <a:pt x="7764" y="1582"/>
                </a:lnTo>
                <a:lnTo>
                  <a:pt x="7509" y="2055"/>
                </a:lnTo>
                <a:lnTo>
                  <a:pt x="7527" y="2522"/>
                </a:lnTo>
                <a:lnTo>
                  <a:pt x="7136" y="2900"/>
                </a:lnTo>
                <a:lnTo>
                  <a:pt x="6775" y="3150"/>
                </a:lnTo>
                <a:lnTo>
                  <a:pt x="6067" y="3995"/>
                </a:lnTo>
                <a:lnTo>
                  <a:pt x="4991" y="3414"/>
                </a:lnTo>
                <a:lnTo>
                  <a:pt x="4538" y="3306"/>
                </a:lnTo>
                <a:lnTo>
                  <a:pt x="4183" y="3637"/>
                </a:lnTo>
                <a:lnTo>
                  <a:pt x="4096" y="4205"/>
                </a:lnTo>
                <a:lnTo>
                  <a:pt x="3817" y="4509"/>
                </a:lnTo>
                <a:lnTo>
                  <a:pt x="3425" y="4482"/>
                </a:lnTo>
                <a:lnTo>
                  <a:pt x="2940" y="4428"/>
                </a:lnTo>
                <a:lnTo>
                  <a:pt x="2524" y="4685"/>
                </a:lnTo>
                <a:lnTo>
                  <a:pt x="1970" y="5111"/>
                </a:lnTo>
                <a:lnTo>
                  <a:pt x="1293" y="5233"/>
                </a:lnTo>
                <a:lnTo>
                  <a:pt x="1473" y="6254"/>
                </a:lnTo>
                <a:lnTo>
                  <a:pt x="1374" y="6957"/>
                </a:lnTo>
                <a:lnTo>
                  <a:pt x="1324" y="7768"/>
                </a:lnTo>
                <a:lnTo>
                  <a:pt x="1324" y="8579"/>
                </a:lnTo>
                <a:lnTo>
                  <a:pt x="1125" y="9174"/>
                </a:lnTo>
                <a:lnTo>
                  <a:pt x="876" y="10094"/>
                </a:lnTo>
                <a:lnTo>
                  <a:pt x="479" y="10634"/>
                </a:lnTo>
                <a:lnTo>
                  <a:pt x="81" y="11337"/>
                </a:lnTo>
                <a:lnTo>
                  <a:pt x="0" y="11892"/>
                </a:lnTo>
                <a:lnTo>
                  <a:pt x="628" y="12149"/>
                </a:lnTo>
                <a:lnTo>
                  <a:pt x="1274" y="12149"/>
                </a:lnTo>
                <a:lnTo>
                  <a:pt x="1871" y="11770"/>
                </a:lnTo>
                <a:lnTo>
                  <a:pt x="2020" y="11175"/>
                </a:lnTo>
                <a:lnTo>
                  <a:pt x="2020" y="10688"/>
                </a:lnTo>
                <a:lnTo>
                  <a:pt x="1772" y="10148"/>
                </a:lnTo>
                <a:lnTo>
                  <a:pt x="2517" y="10472"/>
                </a:lnTo>
                <a:lnTo>
                  <a:pt x="2865" y="10743"/>
                </a:lnTo>
                <a:lnTo>
                  <a:pt x="3164" y="11283"/>
                </a:lnTo>
                <a:lnTo>
                  <a:pt x="3611" y="11878"/>
                </a:lnTo>
                <a:lnTo>
                  <a:pt x="4009" y="12419"/>
                </a:lnTo>
                <a:lnTo>
                  <a:pt x="4040" y="12899"/>
                </a:lnTo>
                <a:lnTo>
                  <a:pt x="4954" y="13122"/>
                </a:lnTo>
                <a:lnTo>
                  <a:pt x="5799" y="13230"/>
                </a:lnTo>
                <a:lnTo>
                  <a:pt x="6346" y="13393"/>
                </a:lnTo>
                <a:lnTo>
                  <a:pt x="6993" y="13663"/>
                </a:lnTo>
                <a:lnTo>
                  <a:pt x="7440" y="13988"/>
                </a:lnTo>
                <a:lnTo>
                  <a:pt x="8037" y="14366"/>
                </a:lnTo>
                <a:lnTo>
                  <a:pt x="8435" y="14312"/>
                </a:lnTo>
                <a:lnTo>
                  <a:pt x="8814" y="14927"/>
                </a:lnTo>
                <a:lnTo>
                  <a:pt x="9380" y="15177"/>
                </a:lnTo>
                <a:lnTo>
                  <a:pt x="9728" y="14799"/>
                </a:lnTo>
                <a:lnTo>
                  <a:pt x="10374" y="15123"/>
                </a:lnTo>
                <a:lnTo>
                  <a:pt x="10722" y="14583"/>
                </a:lnTo>
                <a:lnTo>
                  <a:pt x="11220" y="14745"/>
                </a:lnTo>
                <a:lnTo>
                  <a:pt x="11767" y="15556"/>
                </a:lnTo>
                <a:lnTo>
                  <a:pt x="10822" y="16421"/>
                </a:lnTo>
                <a:lnTo>
                  <a:pt x="10175" y="16854"/>
                </a:lnTo>
                <a:lnTo>
                  <a:pt x="10175" y="17503"/>
                </a:lnTo>
                <a:lnTo>
                  <a:pt x="10424" y="17990"/>
                </a:lnTo>
                <a:lnTo>
                  <a:pt x="11120" y="18098"/>
                </a:lnTo>
                <a:lnTo>
                  <a:pt x="12214" y="19396"/>
                </a:lnTo>
                <a:lnTo>
                  <a:pt x="12662" y="20153"/>
                </a:lnTo>
                <a:lnTo>
                  <a:pt x="12662" y="20802"/>
                </a:lnTo>
                <a:lnTo>
                  <a:pt x="13401" y="21600"/>
                </a:lnTo>
                <a:lnTo>
                  <a:pt x="14352" y="21559"/>
                </a:lnTo>
                <a:lnTo>
                  <a:pt x="14850" y="20748"/>
                </a:lnTo>
                <a:lnTo>
                  <a:pt x="15347" y="20153"/>
                </a:lnTo>
                <a:lnTo>
                  <a:pt x="15944" y="20153"/>
                </a:lnTo>
                <a:lnTo>
                  <a:pt x="16391" y="19829"/>
                </a:lnTo>
                <a:lnTo>
                  <a:pt x="16540" y="19234"/>
                </a:lnTo>
                <a:lnTo>
                  <a:pt x="16093" y="18801"/>
                </a:lnTo>
                <a:lnTo>
                  <a:pt x="15794" y="18368"/>
                </a:lnTo>
                <a:lnTo>
                  <a:pt x="15546" y="17665"/>
                </a:lnTo>
                <a:lnTo>
                  <a:pt x="15695" y="17125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9" name="Freeform 16"/>
          <p:cNvSpPr/>
          <p:nvPr userDrawn="1"/>
        </p:nvSpPr>
        <p:spPr>
          <a:xfrm>
            <a:off x="7045059" y="4200442"/>
            <a:ext cx="1158167" cy="1282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65" y="15315"/>
                </a:moveTo>
                <a:lnTo>
                  <a:pt x="8676" y="16412"/>
                </a:lnTo>
                <a:lnTo>
                  <a:pt x="7307" y="16412"/>
                </a:lnTo>
                <a:lnTo>
                  <a:pt x="6451" y="16565"/>
                </a:lnTo>
                <a:lnTo>
                  <a:pt x="5424" y="16488"/>
                </a:lnTo>
                <a:lnTo>
                  <a:pt x="4996" y="16031"/>
                </a:lnTo>
                <a:lnTo>
                  <a:pt x="4568" y="15420"/>
                </a:lnTo>
                <a:lnTo>
                  <a:pt x="3627" y="15344"/>
                </a:lnTo>
                <a:lnTo>
                  <a:pt x="3113" y="14734"/>
                </a:lnTo>
                <a:lnTo>
                  <a:pt x="2257" y="14123"/>
                </a:lnTo>
                <a:lnTo>
                  <a:pt x="1230" y="14200"/>
                </a:lnTo>
                <a:lnTo>
                  <a:pt x="0" y="14019"/>
                </a:lnTo>
                <a:lnTo>
                  <a:pt x="171" y="13284"/>
                </a:lnTo>
                <a:lnTo>
                  <a:pt x="834" y="12769"/>
                </a:lnTo>
                <a:lnTo>
                  <a:pt x="1744" y="12588"/>
                </a:lnTo>
                <a:lnTo>
                  <a:pt x="2664" y="11615"/>
                </a:lnTo>
                <a:lnTo>
                  <a:pt x="3370" y="11453"/>
                </a:lnTo>
                <a:lnTo>
                  <a:pt x="3894" y="11034"/>
                </a:lnTo>
                <a:lnTo>
                  <a:pt x="4044" y="10023"/>
                </a:lnTo>
                <a:lnTo>
                  <a:pt x="3862" y="8754"/>
                </a:lnTo>
                <a:lnTo>
                  <a:pt x="4333" y="8163"/>
                </a:lnTo>
                <a:lnTo>
                  <a:pt x="4397" y="7267"/>
                </a:lnTo>
                <a:lnTo>
                  <a:pt x="5264" y="6580"/>
                </a:lnTo>
                <a:lnTo>
                  <a:pt x="5264" y="5550"/>
                </a:lnTo>
                <a:lnTo>
                  <a:pt x="6034" y="4721"/>
                </a:lnTo>
                <a:lnTo>
                  <a:pt x="6975" y="4043"/>
                </a:lnTo>
                <a:lnTo>
                  <a:pt x="7842" y="3290"/>
                </a:lnTo>
                <a:lnTo>
                  <a:pt x="8227" y="2375"/>
                </a:lnTo>
                <a:lnTo>
                  <a:pt x="8248" y="1287"/>
                </a:lnTo>
                <a:lnTo>
                  <a:pt x="8152" y="381"/>
                </a:lnTo>
                <a:lnTo>
                  <a:pt x="8858" y="324"/>
                </a:lnTo>
                <a:lnTo>
                  <a:pt x="9575" y="296"/>
                </a:lnTo>
                <a:lnTo>
                  <a:pt x="10303" y="0"/>
                </a:lnTo>
                <a:lnTo>
                  <a:pt x="10880" y="601"/>
                </a:lnTo>
                <a:lnTo>
                  <a:pt x="11233" y="1173"/>
                </a:lnTo>
                <a:lnTo>
                  <a:pt x="11758" y="1469"/>
                </a:lnTo>
                <a:lnTo>
                  <a:pt x="12367" y="1755"/>
                </a:lnTo>
                <a:lnTo>
                  <a:pt x="12945" y="1316"/>
                </a:lnTo>
                <a:lnTo>
                  <a:pt x="13897" y="1440"/>
                </a:lnTo>
                <a:lnTo>
                  <a:pt x="14486" y="954"/>
                </a:lnTo>
                <a:lnTo>
                  <a:pt x="15085" y="515"/>
                </a:lnTo>
                <a:lnTo>
                  <a:pt x="15609" y="944"/>
                </a:lnTo>
                <a:lnTo>
                  <a:pt x="16593" y="1001"/>
                </a:lnTo>
                <a:lnTo>
                  <a:pt x="18166" y="1097"/>
                </a:lnTo>
                <a:lnTo>
                  <a:pt x="19097" y="1860"/>
                </a:lnTo>
                <a:lnTo>
                  <a:pt x="20059" y="1297"/>
                </a:lnTo>
                <a:lnTo>
                  <a:pt x="20808" y="1984"/>
                </a:lnTo>
                <a:lnTo>
                  <a:pt x="21547" y="2546"/>
                </a:lnTo>
                <a:lnTo>
                  <a:pt x="21600" y="3290"/>
                </a:lnTo>
                <a:lnTo>
                  <a:pt x="21429" y="3977"/>
                </a:lnTo>
                <a:lnTo>
                  <a:pt x="21001" y="4587"/>
                </a:lnTo>
                <a:lnTo>
                  <a:pt x="21514" y="5808"/>
                </a:lnTo>
                <a:lnTo>
                  <a:pt x="20744" y="6113"/>
                </a:lnTo>
                <a:lnTo>
                  <a:pt x="20231" y="6571"/>
                </a:lnTo>
                <a:lnTo>
                  <a:pt x="20487" y="7486"/>
                </a:lnTo>
                <a:lnTo>
                  <a:pt x="20744" y="8020"/>
                </a:lnTo>
                <a:lnTo>
                  <a:pt x="20231" y="8554"/>
                </a:lnTo>
                <a:lnTo>
                  <a:pt x="19717" y="9165"/>
                </a:lnTo>
                <a:lnTo>
                  <a:pt x="19803" y="9851"/>
                </a:lnTo>
                <a:lnTo>
                  <a:pt x="20316" y="10233"/>
                </a:lnTo>
                <a:lnTo>
                  <a:pt x="20830" y="10767"/>
                </a:lnTo>
                <a:lnTo>
                  <a:pt x="20744" y="11530"/>
                </a:lnTo>
                <a:lnTo>
                  <a:pt x="20059" y="11682"/>
                </a:lnTo>
                <a:lnTo>
                  <a:pt x="19289" y="11987"/>
                </a:lnTo>
                <a:lnTo>
                  <a:pt x="19118" y="12750"/>
                </a:lnTo>
                <a:lnTo>
                  <a:pt x="18177" y="13437"/>
                </a:lnTo>
                <a:lnTo>
                  <a:pt x="18262" y="14276"/>
                </a:lnTo>
                <a:lnTo>
                  <a:pt x="18262" y="15039"/>
                </a:lnTo>
                <a:lnTo>
                  <a:pt x="18519" y="15516"/>
                </a:lnTo>
                <a:lnTo>
                  <a:pt x="18519" y="15954"/>
                </a:lnTo>
                <a:lnTo>
                  <a:pt x="17834" y="16565"/>
                </a:lnTo>
                <a:lnTo>
                  <a:pt x="17160" y="17032"/>
                </a:lnTo>
                <a:lnTo>
                  <a:pt x="15951" y="17862"/>
                </a:lnTo>
                <a:lnTo>
                  <a:pt x="15010" y="18319"/>
                </a:lnTo>
                <a:lnTo>
                  <a:pt x="14411" y="18701"/>
                </a:lnTo>
                <a:lnTo>
                  <a:pt x="14325" y="19235"/>
                </a:lnTo>
                <a:lnTo>
                  <a:pt x="14325" y="20074"/>
                </a:lnTo>
                <a:lnTo>
                  <a:pt x="13640" y="20761"/>
                </a:lnTo>
                <a:lnTo>
                  <a:pt x="12613" y="21524"/>
                </a:lnTo>
                <a:lnTo>
                  <a:pt x="11758" y="21600"/>
                </a:lnTo>
                <a:lnTo>
                  <a:pt x="10645" y="21295"/>
                </a:lnTo>
                <a:lnTo>
                  <a:pt x="10206" y="20742"/>
                </a:lnTo>
                <a:lnTo>
                  <a:pt x="10046" y="19922"/>
                </a:lnTo>
                <a:lnTo>
                  <a:pt x="9703" y="19388"/>
                </a:lnTo>
                <a:lnTo>
                  <a:pt x="8848" y="19311"/>
                </a:lnTo>
                <a:lnTo>
                  <a:pt x="8313" y="18463"/>
                </a:lnTo>
                <a:lnTo>
                  <a:pt x="9275" y="18014"/>
                </a:lnTo>
                <a:lnTo>
                  <a:pt x="10206" y="16746"/>
                </a:lnTo>
                <a:lnTo>
                  <a:pt x="9789" y="15878"/>
                </a:lnTo>
                <a:lnTo>
                  <a:pt x="9265" y="15315"/>
                </a:lnTo>
                <a:close/>
              </a:path>
            </a:pathLst>
          </a:custGeom>
          <a:solidFill>
            <a:srgbClr val="312B7A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0" name="Freeform 17"/>
          <p:cNvSpPr/>
          <p:nvPr userDrawn="1"/>
        </p:nvSpPr>
        <p:spPr>
          <a:xfrm>
            <a:off x="7799185" y="4315989"/>
            <a:ext cx="1248846" cy="1782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8" y="13038"/>
                </a:moveTo>
                <a:lnTo>
                  <a:pt x="258" y="12448"/>
                </a:lnTo>
                <a:lnTo>
                  <a:pt x="327" y="12070"/>
                </a:lnTo>
                <a:lnTo>
                  <a:pt x="952" y="11741"/>
                </a:lnTo>
                <a:lnTo>
                  <a:pt x="1814" y="11432"/>
                </a:lnTo>
                <a:lnTo>
                  <a:pt x="2736" y="10924"/>
                </a:lnTo>
                <a:lnTo>
                  <a:pt x="3479" y="10525"/>
                </a:lnTo>
                <a:lnTo>
                  <a:pt x="4153" y="10079"/>
                </a:lnTo>
                <a:lnTo>
                  <a:pt x="4163" y="9729"/>
                </a:lnTo>
                <a:lnTo>
                  <a:pt x="3916" y="9399"/>
                </a:lnTo>
                <a:lnTo>
                  <a:pt x="3896" y="8816"/>
                </a:lnTo>
                <a:lnTo>
                  <a:pt x="3836" y="8260"/>
                </a:lnTo>
                <a:lnTo>
                  <a:pt x="4699" y="7765"/>
                </a:lnTo>
                <a:lnTo>
                  <a:pt x="4877" y="7230"/>
                </a:lnTo>
                <a:lnTo>
                  <a:pt x="5561" y="6983"/>
                </a:lnTo>
                <a:lnTo>
                  <a:pt x="6186" y="6880"/>
                </a:lnTo>
                <a:lnTo>
                  <a:pt x="6324" y="6330"/>
                </a:lnTo>
                <a:lnTo>
                  <a:pt x="5789" y="5960"/>
                </a:lnTo>
                <a:lnTo>
                  <a:pt x="5343" y="5664"/>
                </a:lnTo>
                <a:lnTo>
                  <a:pt x="5264" y="5197"/>
                </a:lnTo>
                <a:lnTo>
                  <a:pt x="5789" y="4696"/>
                </a:lnTo>
                <a:lnTo>
                  <a:pt x="6215" y="4346"/>
                </a:lnTo>
                <a:lnTo>
                  <a:pt x="5997" y="3962"/>
                </a:lnTo>
                <a:lnTo>
                  <a:pt x="5759" y="3323"/>
                </a:lnTo>
                <a:lnTo>
                  <a:pt x="6215" y="2966"/>
                </a:lnTo>
                <a:lnTo>
                  <a:pt x="6949" y="2767"/>
                </a:lnTo>
                <a:lnTo>
                  <a:pt x="6453" y="1840"/>
                </a:lnTo>
                <a:lnTo>
                  <a:pt x="6860" y="1442"/>
                </a:lnTo>
                <a:lnTo>
                  <a:pt x="6989" y="913"/>
                </a:lnTo>
                <a:lnTo>
                  <a:pt x="6959" y="391"/>
                </a:lnTo>
                <a:lnTo>
                  <a:pt x="7573" y="391"/>
                </a:lnTo>
                <a:lnTo>
                  <a:pt x="8416" y="233"/>
                </a:lnTo>
                <a:lnTo>
                  <a:pt x="9298" y="144"/>
                </a:lnTo>
                <a:lnTo>
                  <a:pt x="9962" y="0"/>
                </a:lnTo>
                <a:lnTo>
                  <a:pt x="11925" y="604"/>
                </a:lnTo>
                <a:lnTo>
                  <a:pt x="12579" y="954"/>
                </a:lnTo>
                <a:lnTo>
                  <a:pt x="13283" y="1215"/>
                </a:lnTo>
                <a:lnTo>
                  <a:pt x="13729" y="851"/>
                </a:lnTo>
                <a:lnTo>
                  <a:pt x="14364" y="618"/>
                </a:lnTo>
                <a:lnTo>
                  <a:pt x="14929" y="810"/>
                </a:lnTo>
                <a:lnTo>
                  <a:pt x="15186" y="1284"/>
                </a:lnTo>
                <a:lnTo>
                  <a:pt x="15930" y="1510"/>
                </a:lnTo>
                <a:lnTo>
                  <a:pt x="16525" y="2170"/>
                </a:lnTo>
                <a:lnTo>
                  <a:pt x="16594" y="2520"/>
                </a:lnTo>
                <a:lnTo>
                  <a:pt x="17219" y="2534"/>
                </a:lnTo>
                <a:lnTo>
                  <a:pt x="17873" y="2479"/>
                </a:lnTo>
                <a:lnTo>
                  <a:pt x="18408" y="2685"/>
                </a:lnTo>
                <a:lnTo>
                  <a:pt x="19023" y="2987"/>
                </a:lnTo>
                <a:lnTo>
                  <a:pt x="19855" y="3048"/>
                </a:lnTo>
                <a:lnTo>
                  <a:pt x="19935" y="3639"/>
                </a:lnTo>
                <a:lnTo>
                  <a:pt x="19935" y="4023"/>
                </a:lnTo>
                <a:lnTo>
                  <a:pt x="19697" y="4353"/>
                </a:lnTo>
                <a:lnTo>
                  <a:pt x="20014" y="4573"/>
                </a:lnTo>
                <a:lnTo>
                  <a:pt x="20331" y="4737"/>
                </a:lnTo>
                <a:lnTo>
                  <a:pt x="20728" y="5232"/>
                </a:lnTo>
                <a:lnTo>
                  <a:pt x="20966" y="5836"/>
                </a:lnTo>
                <a:lnTo>
                  <a:pt x="20569" y="6275"/>
                </a:lnTo>
                <a:lnTo>
                  <a:pt x="20460" y="6729"/>
                </a:lnTo>
                <a:lnTo>
                  <a:pt x="21283" y="7264"/>
                </a:lnTo>
                <a:lnTo>
                  <a:pt x="21362" y="7539"/>
                </a:lnTo>
                <a:lnTo>
                  <a:pt x="21600" y="7923"/>
                </a:lnTo>
                <a:lnTo>
                  <a:pt x="21203" y="8253"/>
                </a:lnTo>
                <a:lnTo>
                  <a:pt x="20728" y="8198"/>
                </a:lnTo>
                <a:lnTo>
                  <a:pt x="20331" y="8418"/>
                </a:lnTo>
                <a:lnTo>
                  <a:pt x="19697" y="8363"/>
                </a:lnTo>
                <a:lnTo>
                  <a:pt x="18983" y="8527"/>
                </a:lnTo>
                <a:lnTo>
                  <a:pt x="18111" y="8692"/>
                </a:lnTo>
                <a:lnTo>
                  <a:pt x="17318" y="8692"/>
                </a:lnTo>
                <a:lnTo>
                  <a:pt x="16842" y="8857"/>
                </a:lnTo>
                <a:lnTo>
                  <a:pt x="16604" y="9901"/>
                </a:lnTo>
                <a:lnTo>
                  <a:pt x="15652" y="10010"/>
                </a:lnTo>
                <a:lnTo>
                  <a:pt x="14939" y="10285"/>
                </a:lnTo>
                <a:lnTo>
                  <a:pt x="15177" y="10779"/>
                </a:lnTo>
                <a:lnTo>
                  <a:pt x="15652" y="11329"/>
                </a:lnTo>
                <a:lnTo>
                  <a:pt x="15018" y="11933"/>
                </a:lnTo>
                <a:lnTo>
                  <a:pt x="14383" y="12153"/>
                </a:lnTo>
                <a:lnTo>
                  <a:pt x="13749" y="12702"/>
                </a:lnTo>
                <a:lnTo>
                  <a:pt x="13115" y="13141"/>
                </a:lnTo>
                <a:lnTo>
                  <a:pt x="12401" y="13581"/>
                </a:lnTo>
                <a:lnTo>
                  <a:pt x="12480" y="14075"/>
                </a:lnTo>
                <a:lnTo>
                  <a:pt x="12480" y="14569"/>
                </a:lnTo>
                <a:lnTo>
                  <a:pt x="13194" y="14624"/>
                </a:lnTo>
                <a:lnTo>
                  <a:pt x="13590" y="14899"/>
                </a:lnTo>
                <a:lnTo>
                  <a:pt x="13511" y="15338"/>
                </a:lnTo>
                <a:lnTo>
                  <a:pt x="14146" y="15613"/>
                </a:lnTo>
                <a:lnTo>
                  <a:pt x="14621" y="16217"/>
                </a:lnTo>
                <a:lnTo>
                  <a:pt x="15097" y="16492"/>
                </a:lnTo>
                <a:lnTo>
                  <a:pt x="15573" y="16602"/>
                </a:lnTo>
                <a:lnTo>
                  <a:pt x="16128" y="17096"/>
                </a:lnTo>
                <a:lnTo>
                  <a:pt x="15970" y="17700"/>
                </a:lnTo>
                <a:lnTo>
                  <a:pt x="16683" y="18414"/>
                </a:lnTo>
                <a:lnTo>
                  <a:pt x="16525" y="19073"/>
                </a:lnTo>
                <a:lnTo>
                  <a:pt x="15652" y="19293"/>
                </a:lnTo>
                <a:lnTo>
                  <a:pt x="15018" y="19787"/>
                </a:lnTo>
                <a:lnTo>
                  <a:pt x="14066" y="19897"/>
                </a:lnTo>
                <a:lnTo>
                  <a:pt x="13511" y="20611"/>
                </a:lnTo>
                <a:lnTo>
                  <a:pt x="13432" y="21106"/>
                </a:lnTo>
                <a:lnTo>
                  <a:pt x="13115" y="21600"/>
                </a:lnTo>
                <a:lnTo>
                  <a:pt x="12560" y="21216"/>
                </a:lnTo>
                <a:lnTo>
                  <a:pt x="11132" y="21380"/>
                </a:lnTo>
                <a:lnTo>
                  <a:pt x="10508" y="20907"/>
                </a:lnTo>
                <a:lnTo>
                  <a:pt x="10508" y="20083"/>
                </a:lnTo>
                <a:lnTo>
                  <a:pt x="9328" y="20083"/>
                </a:lnTo>
                <a:lnTo>
                  <a:pt x="8832" y="19623"/>
                </a:lnTo>
                <a:lnTo>
                  <a:pt x="8594" y="19018"/>
                </a:lnTo>
                <a:lnTo>
                  <a:pt x="8456" y="18236"/>
                </a:lnTo>
                <a:lnTo>
                  <a:pt x="7405" y="17810"/>
                </a:lnTo>
                <a:lnTo>
                  <a:pt x="6453" y="17535"/>
                </a:lnTo>
                <a:lnTo>
                  <a:pt x="6106" y="17000"/>
                </a:lnTo>
                <a:lnTo>
                  <a:pt x="6057" y="16492"/>
                </a:lnTo>
                <a:lnTo>
                  <a:pt x="6106" y="15771"/>
                </a:lnTo>
                <a:lnTo>
                  <a:pt x="5660" y="15283"/>
                </a:lnTo>
                <a:lnTo>
                  <a:pt x="5026" y="15174"/>
                </a:lnTo>
                <a:lnTo>
                  <a:pt x="4233" y="14844"/>
                </a:lnTo>
                <a:lnTo>
                  <a:pt x="3202" y="14954"/>
                </a:lnTo>
                <a:lnTo>
                  <a:pt x="2567" y="14624"/>
                </a:lnTo>
                <a:lnTo>
                  <a:pt x="1616" y="14240"/>
                </a:lnTo>
                <a:lnTo>
                  <a:pt x="902" y="13910"/>
                </a:lnTo>
                <a:lnTo>
                  <a:pt x="0" y="13272"/>
                </a:lnTo>
                <a:lnTo>
                  <a:pt x="268" y="13038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1" name="Freeform 18"/>
          <p:cNvSpPr/>
          <p:nvPr userDrawn="1"/>
        </p:nvSpPr>
        <p:spPr>
          <a:xfrm>
            <a:off x="8949318" y="4010697"/>
            <a:ext cx="1426186" cy="1254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4" y="6849"/>
                </a:moveTo>
                <a:lnTo>
                  <a:pt x="1406" y="6664"/>
                </a:lnTo>
                <a:lnTo>
                  <a:pt x="1858" y="7171"/>
                </a:lnTo>
                <a:lnTo>
                  <a:pt x="2509" y="7249"/>
                </a:lnTo>
                <a:lnTo>
                  <a:pt x="2917" y="7171"/>
                </a:lnTo>
                <a:lnTo>
                  <a:pt x="2900" y="5846"/>
                </a:lnTo>
                <a:lnTo>
                  <a:pt x="2509" y="4852"/>
                </a:lnTo>
                <a:lnTo>
                  <a:pt x="2769" y="3624"/>
                </a:lnTo>
                <a:lnTo>
                  <a:pt x="4115" y="3546"/>
                </a:lnTo>
                <a:lnTo>
                  <a:pt x="5261" y="2689"/>
                </a:lnTo>
                <a:lnTo>
                  <a:pt x="6251" y="2202"/>
                </a:lnTo>
                <a:lnTo>
                  <a:pt x="6694" y="565"/>
                </a:lnTo>
                <a:lnTo>
                  <a:pt x="6937" y="0"/>
                </a:lnTo>
                <a:lnTo>
                  <a:pt x="7301" y="887"/>
                </a:lnTo>
                <a:lnTo>
                  <a:pt x="8395" y="2514"/>
                </a:lnTo>
                <a:lnTo>
                  <a:pt x="9098" y="3050"/>
                </a:lnTo>
                <a:lnTo>
                  <a:pt x="9723" y="3751"/>
                </a:lnTo>
                <a:lnTo>
                  <a:pt x="10922" y="3897"/>
                </a:lnTo>
                <a:lnTo>
                  <a:pt x="11330" y="3605"/>
                </a:lnTo>
                <a:lnTo>
                  <a:pt x="11859" y="4209"/>
                </a:lnTo>
                <a:lnTo>
                  <a:pt x="12658" y="3985"/>
                </a:lnTo>
                <a:lnTo>
                  <a:pt x="13266" y="2962"/>
                </a:lnTo>
                <a:lnTo>
                  <a:pt x="13656" y="3693"/>
                </a:lnTo>
                <a:lnTo>
                  <a:pt x="13813" y="4823"/>
                </a:lnTo>
                <a:lnTo>
                  <a:pt x="14429" y="5359"/>
                </a:lnTo>
                <a:lnTo>
                  <a:pt x="15236" y="5466"/>
                </a:lnTo>
                <a:lnTo>
                  <a:pt x="16070" y="5797"/>
                </a:lnTo>
                <a:lnTo>
                  <a:pt x="17198" y="6401"/>
                </a:lnTo>
                <a:lnTo>
                  <a:pt x="17797" y="5885"/>
                </a:lnTo>
                <a:lnTo>
                  <a:pt x="18683" y="5466"/>
                </a:lnTo>
                <a:lnTo>
                  <a:pt x="19221" y="5787"/>
                </a:lnTo>
                <a:lnTo>
                  <a:pt x="19794" y="5943"/>
                </a:lnTo>
                <a:lnTo>
                  <a:pt x="20367" y="5846"/>
                </a:lnTo>
                <a:lnTo>
                  <a:pt x="20784" y="7161"/>
                </a:lnTo>
                <a:lnTo>
                  <a:pt x="21044" y="8106"/>
                </a:lnTo>
                <a:lnTo>
                  <a:pt x="21279" y="9334"/>
                </a:lnTo>
                <a:lnTo>
                  <a:pt x="21001" y="9801"/>
                </a:lnTo>
                <a:lnTo>
                  <a:pt x="21131" y="10347"/>
                </a:lnTo>
                <a:lnTo>
                  <a:pt x="21600" y="10883"/>
                </a:lnTo>
                <a:lnTo>
                  <a:pt x="21149" y="11195"/>
                </a:lnTo>
                <a:lnTo>
                  <a:pt x="20836" y="11545"/>
                </a:lnTo>
                <a:lnTo>
                  <a:pt x="20905" y="12247"/>
                </a:lnTo>
                <a:lnTo>
                  <a:pt x="20836" y="13026"/>
                </a:lnTo>
                <a:lnTo>
                  <a:pt x="20072" y="13650"/>
                </a:lnTo>
                <a:lnTo>
                  <a:pt x="19447" y="14273"/>
                </a:lnTo>
                <a:lnTo>
                  <a:pt x="18614" y="15209"/>
                </a:lnTo>
                <a:lnTo>
                  <a:pt x="17988" y="15520"/>
                </a:lnTo>
                <a:lnTo>
                  <a:pt x="17294" y="16144"/>
                </a:lnTo>
                <a:lnTo>
                  <a:pt x="16808" y="16845"/>
                </a:lnTo>
                <a:lnTo>
                  <a:pt x="16113" y="17157"/>
                </a:lnTo>
                <a:lnTo>
                  <a:pt x="15419" y="17547"/>
                </a:lnTo>
                <a:lnTo>
                  <a:pt x="15071" y="18171"/>
                </a:lnTo>
                <a:lnTo>
                  <a:pt x="14377" y="18872"/>
                </a:lnTo>
                <a:lnTo>
                  <a:pt x="13266" y="19496"/>
                </a:lnTo>
                <a:lnTo>
                  <a:pt x="12432" y="19729"/>
                </a:lnTo>
                <a:lnTo>
                  <a:pt x="11390" y="19573"/>
                </a:lnTo>
                <a:lnTo>
                  <a:pt x="10765" y="20197"/>
                </a:lnTo>
                <a:lnTo>
                  <a:pt x="9793" y="20353"/>
                </a:lnTo>
                <a:lnTo>
                  <a:pt x="9446" y="21054"/>
                </a:lnTo>
                <a:lnTo>
                  <a:pt x="8543" y="21366"/>
                </a:lnTo>
                <a:lnTo>
                  <a:pt x="7779" y="21288"/>
                </a:lnTo>
                <a:lnTo>
                  <a:pt x="7084" y="21600"/>
                </a:lnTo>
                <a:lnTo>
                  <a:pt x="6598" y="21288"/>
                </a:lnTo>
                <a:lnTo>
                  <a:pt x="6042" y="20197"/>
                </a:lnTo>
                <a:lnTo>
                  <a:pt x="5626" y="19340"/>
                </a:lnTo>
                <a:lnTo>
                  <a:pt x="5556" y="18326"/>
                </a:lnTo>
                <a:lnTo>
                  <a:pt x="5140" y="17625"/>
                </a:lnTo>
                <a:lnTo>
                  <a:pt x="5278" y="17001"/>
                </a:lnTo>
                <a:lnTo>
                  <a:pt x="4584" y="16378"/>
                </a:lnTo>
                <a:lnTo>
                  <a:pt x="3889" y="16222"/>
                </a:lnTo>
                <a:lnTo>
                  <a:pt x="3264" y="15988"/>
                </a:lnTo>
                <a:lnTo>
                  <a:pt x="2570" y="15754"/>
                </a:lnTo>
                <a:lnTo>
                  <a:pt x="2084" y="16222"/>
                </a:lnTo>
                <a:lnTo>
                  <a:pt x="1511" y="16514"/>
                </a:lnTo>
                <a:lnTo>
                  <a:pt x="1328" y="15998"/>
                </a:lnTo>
                <a:lnTo>
                  <a:pt x="1259" y="15559"/>
                </a:lnTo>
                <a:lnTo>
                  <a:pt x="547" y="14848"/>
                </a:lnTo>
                <a:lnTo>
                  <a:pt x="651" y="14127"/>
                </a:lnTo>
                <a:lnTo>
                  <a:pt x="972" y="13572"/>
                </a:lnTo>
                <a:lnTo>
                  <a:pt x="764" y="12695"/>
                </a:lnTo>
                <a:lnTo>
                  <a:pt x="425" y="12023"/>
                </a:lnTo>
                <a:lnTo>
                  <a:pt x="78" y="11000"/>
                </a:lnTo>
                <a:lnTo>
                  <a:pt x="0" y="9616"/>
                </a:lnTo>
                <a:lnTo>
                  <a:pt x="530" y="8778"/>
                </a:lnTo>
                <a:lnTo>
                  <a:pt x="964" y="7950"/>
                </a:lnTo>
                <a:lnTo>
                  <a:pt x="1120" y="7463"/>
                </a:lnTo>
                <a:lnTo>
                  <a:pt x="1024" y="6849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2" name="Freeform 19"/>
          <p:cNvSpPr/>
          <p:nvPr userDrawn="1"/>
        </p:nvSpPr>
        <p:spPr>
          <a:xfrm>
            <a:off x="8517156" y="4926008"/>
            <a:ext cx="1536380" cy="14097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20" y="14820"/>
                </a:moveTo>
                <a:lnTo>
                  <a:pt x="3465" y="13951"/>
                </a:lnTo>
                <a:lnTo>
                  <a:pt x="2876" y="13040"/>
                </a:lnTo>
                <a:lnTo>
                  <a:pt x="3021" y="12267"/>
                </a:lnTo>
                <a:lnTo>
                  <a:pt x="2545" y="11659"/>
                </a:lnTo>
                <a:lnTo>
                  <a:pt x="2173" y="11529"/>
                </a:lnTo>
                <a:lnTo>
                  <a:pt x="1793" y="11191"/>
                </a:lnTo>
                <a:lnTo>
                  <a:pt x="1373" y="10409"/>
                </a:lnTo>
                <a:lnTo>
                  <a:pt x="889" y="10053"/>
                </a:lnTo>
                <a:lnTo>
                  <a:pt x="937" y="9498"/>
                </a:lnTo>
                <a:lnTo>
                  <a:pt x="630" y="9168"/>
                </a:lnTo>
                <a:lnTo>
                  <a:pt x="65" y="9081"/>
                </a:lnTo>
                <a:lnTo>
                  <a:pt x="24" y="8456"/>
                </a:lnTo>
                <a:lnTo>
                  <a:pt x="0" y="7840"/>
                </a:lnTo>
                <a:lnTo>
                  <a:pt x="1010" y="6798"/>
                </a:lnTo>
                <a:lnTo>
                  <a:pt x="1591" y="6034"/>
                </a:lnTo>
                <a:lnTo>
                  <a:pt x="2076" y="5773"/>
                </a:lnTo>
                <a:lnTo>
                  <a:pt x="2617" y="4992"/>
                </a:lnTo>
                <a:lnTo>
                  <a:pt x="2229" y="4289"/>
                </a:lnTo>
                <a:lnTo>
                  <a:pt x="2036" y="3672"/>
                </a:lnTo>
                <a:lnTo>
                  <a:pt x="2617" y="3325"/>
                </a:lnTo>
                <a:lnTo>
                  <a:pt x="3393" y="3195"/>
                </a:lnTo>
                <a:lnTo>
                  <a:pt x="3578" y="1867"/>
                </a:lnTo>
                <a:lnTo>
                  <a:pt x="3990" y="1658"/>
                </a:lnTo>
                <a:lnTo>
                  <a:pt x="4629" y="1658"/>
                </a:lnTo>
                <a:lnTo>
                  <a:pt x="5905" y="1241"/>
                </a:lnTo>
                <a:lnTo>
                  <a:pt x="6462" y="1302"/>
                </a:lnTo>
                <a:lnTo>
                  <a:pt x="6761" y="1042"/>
                </a:lnTo>
                <a:lnTo>
                  <a:pt x="7141" y="1111"/>
                </a:lnTo>
                <a:lnTo>
                  <a:pt x="7464" y="668"/>
                </a:lnTo>
                <a:lnTo>
                  <a:pt x="7997" y="391"/>
                </a:lnTo>
                <a:lnTo>
                  <a:pt x="8409" y="0"/>
                </a:lnTo>
                <a:lnTo>
                  <a:pt x="9685" y="391"/>
                </a:lnTo>
                <a:lnTo>
                  <a:pt x="10340" y="564"/>
                </a:lnTo>
                <a:lnTo>
                  <a:pt x="10945" y="1094"/>
                </a:lnTo>
                <a:lnTo>
                  <a:pt x="10824" y="1667"/>
                </a:lnTo>
                <a:lnTo>
                  <a:pt x="11220" y="2257"/>
                </a:lnTo>
                <a:lnTo>
                  <a:pt x="11285" y="3177"/>
                </a:lnTo>
                <a:lnTo>
                  <a:pt x="12206" y="4923"/>
                </a:lnTo>
                <a:lnTo>
                  <a:pt x="12626" y="5200"/>
                </a:lnTo>
                <a:lnTo>
                  <a:pt x="13272" y="4923"/>
                </a:lnTo>
                <a:lnTo>
                  <a:pt x="14047" y="5001"/>
                </a:lnTo>
                <a:lnTo>
                  <a:pt x="14847" y="4714"/>
                </a:lnTo>
                <a:lnTo>
                  <a:pt x="15162" y="4089"/>
                </a:lnTo>
                <a:lnTo>
                  <a:pt x="16067" y="3950"/>
                </a:lnTo>
                <a:lnTo>
                  <a:pt x="16624" y="3403"/>
                </a:lnTo>
                <a:lnTo>
                  <a:pt x="17593" y="3516"/>
                </a:lnTo>
                <a:lnTo>
                  <a:pt x="18345" y="3351"/>
                </a:lnTo>
                <a:lnTo>
                  <a:pt x="19185" y="2908"/>
                </a:lnTo>
                <a:lnTo>
                  <a:pt x="19451" y="3308"/>
                </a:lnTo>
                <a:lnTo>
                  <a:pt x="19403" y="4306"/>
                </a:lnTo>
                <a:lnTo>
                  <a:pt x="19144" y="4792"/>
                </a:lnTo>
                <a:lnTo>
                  <a:pt x="19144" y="5904"/>
                </a:lnTo>
                <a:lnTo>
                  <a:pt x="19427" y="6867"/>
                </a:lnTo>
                <a:lnTo>
                  <a:pt x="19492" y="7909"/>
                </a:lnTo>
                <a:lnTo>
                  <a:pt x="19298" y="8812"/>
                </a:lnTo>
                <a:lnTo>
                  <a:pt x="19233" y="9784"/>
                </a:lnTo>
                <a:lnTo>
                  <a:pt x="19169" y="10895"/>
                </a:lnTo>
                <a:lnTo>
                  <a:pt x="19815" y="11590"/>
                </a:lnTo>
                <a:lnTo>
                  <a:pt x="20526" y="12076"/>
                </a:lnTo>
                <a:lnTo>
                  <a:pt x="20978" y="12493"/>
                </a:lnTo>
                <a:lnTo>
                  <a:pt x="20954" y="13057"/>
                </a:lnTo>
                <a:lnTo>
                  <a:pt x="21018" y="13821"/>
                </a:lnTo>
                <a:lnTo>
                  <a:pt x="20760" y="14377"/>
                </a:lnTo>
                <a:lnTo>
                  <a:pt x="20833" y="15106"/>
                </a:lnTo>
                <a:lnTo>
                  <a:pt x="21212" y="15766"/>
                </a:lnTo>
                <a:lnTo>
                  <a:pt x="21600" y="16391"/>
                </a:lnTo>
                <a:lnTo>
                  <a:pt x="21471" y="16877"/>
                </a:lnTo>
                <a:lnTo>
                  <a:pt x="21212" y="17502"/>
                </a:lnTo>
                <a:lnTo>
                  <a:pt x="19984" y="17433"/>
                </a:lnTo>
                <a:lnTo>
                  <a:pt x="19403" y="17919"/>
                </a:lnTo>
                <a:lnTo>
                  <a:pt x="18684" y="17441"/>
                </a:lnTo>
                <a:lnTo>
                  <a:pt x="18498" y="18127"/>
                </a:lnTo>
                <a:lnTo>
                  <a:pt x="17917" y="18752"/>
                </a:lnTo>
                <a:lnTo>
                  <a:pt x="17488" y="19525"/>
                </a:lnTo>
                <a:lnTo>
                  <a:pt x="16947" y="19655"/>
                </a:lnTo>
                <a:lnTo>
                  <a:pt x="16559" y="19377"/>
                </a:lnTo>
                <a:lnTo>
                  <a:pt x="15978" y="18822"/>
                </a:lnTo>
                <a:lnTo>
                  <a:pt x="15461" y="18544"/>
                </a:lnTo>
                <a:lnTo>
                  <a:pt x="15202" y="18058"/>
                </a:lnTo>
                <a:lnTo>
                  <a:pt x="15138" y="17641"/>
                </a:lnTo>
                <a:lnTo>
                  <a:pt x="14556" y="17711"/>
                </a:lnTo>
                <a:lnTo>
                  <a:pt x="14039" y="17919"/>
                </a:lnTo>
                <a:lnTo>
                  <a:pt x="13393" y="18336"/>
                </a:lnTo>
                <a:lnTo>
                  <a:pt x="12811" y="18266"/>
                </a:lnTo>
                <a:lnTo>
                  <a:pt x="12359" y="17850"/>
                </a:lnTo>
                <a:lnTo>
                  <a:pt x="11761" y="17962"/>
                </a:lnTo>
                <a:lnTo>
                  <a:pt x="11196" y="18544"/>
                </a:lnTo>
                <a:lnTo>
                  <a:pt x="10485" y="18961"/>
                </a:lnTo>
                <a:lnTo>
                  <a:pt x="9645" y="19586"/>
                </a:lnTo>
                <a:lnTo>
                  <a:pt x="9451" y="20141"/>
                </a:lnTo>
                <a:lnTo>
                  <a:pt x="9322" y="20697"/>
                </a:lnTo>
                <a:lnTo>
                  <a:pt x="8902" y="21600"/>
                </a:lnTo>
                <a:lnTo>
                  <a:pt x="8054" y="21175"/>
                </a:lnTo>
                <a:lnTo>
                  <a:pt x="7666" y="20550"/>
                </a:lnTo>
                <a:lnTo>
                  <a:pt x="7020" y="20550"/>
                </a:lnTo>
                <a:lnTo>
                  <a:pt x="6696" y="20966"/>
                </a:lnTo>
                <a:lnTo>
                  <a:pt x="6042" y="21340"/>
                </a:lnTo>
                <a:lnTo>
                  <a:pt x="5663" y="20966"/>
                </a:lnTo>
                <a:lnTo>
                  <a:pt x="5921" y="20202"/>
                </a:lnTo>
                <a:lnTo>
                  <a:pt x="6309" y="19508"/>
                </a:lnTo>
                <a:lnTo>
                  <a:pt x="5986" y="18744"/>
                </a:lnTo>
                <a:lnTo>
                  <a:pt x="5921" y="17910"/>
                </a:lnTo>
                <a:lnTo>
                  <a:pt x="5275" y="17771"/>
                </a:lnTo>
                <a:lnTo>
                  <a:pt x="4241" y="17146"/>
                </a:lnTo>
                <a:lnTo>
                  <a:pt x="3893" y="16400"/>
                </a:lnTo>
                <a:lnTo>
                  <a:pt x="3788" y="15479"/>
                </a:lnTo>
                <a:lnTo>
                  <a:pt x="3482" y="15228"/>
                </a:lnTo>
                <a:lnTo>
                  <a:pt x="3320" y="14820"/>
                </a:lnTo>
                <a:close/>
              </a:path>
            </a:pathLst>
          </a:custGeom>
          <a:solidFill>
            <a:srgbClr val="312B7A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3" name="Freeform 20"/>
          <p:cNvSpPr/>
          <p:nvPr userDrawn="1"/>
        </p:nvSpPr>
        <p:spPr>
          <a:xfrm>
            <a:off x="9878490" y="4581633"/>
            <a:ext cx="1598937" cy="1926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" y="5969"/>
                </a:moveTo>
                <a:lnTo>
                  <a:pt x="310" y="5874"/>
                </a:lnTo>
                <a:lnTo>
                  <a:pt x="891" y="5441"/>
                </a:lnTo>
                <a:lnTo>
                  <a:pt x="1209" y="5022"/>
                </a:lnTo>
                <a:lnTo>
                  <a:pt x="1821" y="4774"/>
                </a:lnTo>
                <a:lnTo>
                  <a:pt x="2441" y="4564"/>
                </a:lnTo>
                <a:lnTo>
                  <a:pt x="2868" y="4125"/>
                </a:lnTo>
                <a:lnTo>
                  <a:pt x="3511" y="3687"/>
                </a:lnTo>
                <a:lnTo>
                  <a:pt x="4046" y="3496"/>
                </a:lnTo>
                <a:lnTo>
                  <a:pt x="5278" y="2543"/>
                </a:lnTo>
                <a:lnTo>
                  <a:pt x="6053" y="2060"/>
                </a:lnTo>
                <a:lnTo>
                  <a:pt x="6092" y="1583"/>
                </a:lnTo>
                <a:lnTo>
                  <a:pt x="6045" y="1112"/>
                </a:lnTo>
                <a:lnTo>
                  <a:pt x="6324" y="884"/>
                </a:lnTo>
                <a:lnTo>
                  <a:pt x="6704" y="687"/>
                </a:lnTo>
                <a:lnTo>
                  <a:pt x="7184" y="712"/>
                </a:lnTo>
                <a:lnTo>
                  <a:pt x="7564" y="712"/>
                </a:lnTo>
                <a:lnTo>
                  <a:pt x="7657" y="502"/>
                </a:lnTo>
                <a:lnTo>
                  <a:pt x="7719" y="248"/>
                </a:lnTo>
                <a:lnTo>
                  <a:pt x="8347" y="0"/>
                </a:lnTo>
                <a:lnTo>
                  <a:pt x="8649" y="248"/>
                </a:lnTo>
                <a:lnTo>
                  <a:pt x="9254" y="521"/>
                </a:lnTo>
                <a:lnTo>
                  <a:pt x="9424" y="801"/>
                </a:lnTo>
                <a:lnTo>
                  <a:pt x="9882" y="1106"/>
                </a:lnTo>
                <a:lnTo>
                  <a:pt x="9448" y="1507"/>
                </a:lnTo>
                <a:lnTo>
                  <a:pt x="9424" y="1869"/>
                </a:lnTo>
                <a:lnTo>
                  <a:pt x="10556" y="2581"/>
                </a:lnTo>
                <a:lnTo>
                  <a:pt x="11230" y="2638"/>
                </a:lnTo>
                <a:lnTo>
                  <a:pt x="11587" y="2905"/>
                </a:lnTo>
                <a:lnTo>
                  <a:pt x="11997" y="2905"/>
                </a:lnTo>
                <a:lnTo>
                  <a:pt x="12230" y="3153"/>
                </a:lnTo>
                <a:lnTo>
                  <a:pt x="12424" y="3420"/>
                </a:lnTo>
                <a:lnTo>
                  <a:pt x="12470" y="3782"/>
                </a:lnTo>
                <a:lnTo>
                  <a:pt x="12656" y="4100"/>
                </a:lnTo>
                <a:lnTo>
                  <a:pt x="12672" y="4545"/>
                </a:lnTo>
                <a:lnTo>
                  <a:pt x="12439" y="4717"/>
                </a:lnTo>
                <a:lnTo>
                  <a:pt x="11889" y="4831"/>
                </a:lnTo>
                <a:lnTo>
                  <a:pt x="11494" y="4958"/>
                </a:lnTo>
                <a:lnTo>
                  <a:pt x="11842" y="5270"/>
                </a:lnTo>
                <a:lnTo>
                  <a:pt x="12075" y="5556"/>
                </a:lnTo>
                <a:lnTo>
                  <a:pt x="12230" y="5918"/>
                </a:lnTo>
                <a:lnTo>
                  <a:pt x="12563" y="5785"/>
                </a:lnTo>
                <a:lnTo>
                  <a:pt x="13044" y="5632"/>
                </a:lnTo>
                <a:lnTo>
                  <a:pt x="13485" y="6007"/>
                </a:lnTo>
                <a:lnTo>
                  <a:pt x="13718" y="6357"/>
                </a:lnTo>
                <a:lnTo>
                  <a:pt x="14950" y="6446"/>
                </a:lnTo>
                <a:lnTo>
                  <a:pt x="16345" y="6522"/>
                </a:lnTo>
                <a:lnTo>
                  <a:pt x="17074" y="6141"/>
                </a:lnTo>
                <a:lnTo>
                  <a:pt x="18120" y="5168"/>
                </a:lnTo>
                <a:lnTo>
                  <a:pt x="19112" y="5321"/>
                </a:lnTo>
                <a:lnTo>
                  <a:pt x="19864" y="5282"/>
                </a:lnTo>
                <a:lnTo>
                  <a:pt x="20740" y="5918"/>
                </a:lnTo>
                <a:lnTo>
                  <a:pt x="21329" y="6376"/>
                </a:lnTo>
                <a:lnTo>
                  <a:pt x="21600" y="6808"/>
                </a:lnTo>
                <a:lnTo>
                  <a:pt x="21050" y="7259"/>
                </a:lnTo>
                <a:lnTo>
                  <a:pt x="20616" y="7870"/>
                </a:lnTo>
                <a:lnTo>
                  <a:pt x="19810" y="8327"/>
                </a:lnTo>
                <a:lnTo>
                  <a:pt x="19314" y="9090"/>
                </a:lnTo>
                <a:lnTo>
                  <a:pt x="18353" y="9344"/>
                </a:lnTo>
                <a:lnTo>
                  <a:pt x="18384" y="9955"/>
                </a:lnTo>
                <a:lnTo>
                  <a:pt x="17888" y="10514"/>
                </a:lnTo>
                <a:lnTo>
                  <a:pt x="17330" y="11022"/>
                </a:lnTo>
                <a:lnTo>
                  <a:pt x="16896" y="11785"/>
                </a:lnTo>
                <a:lnTo>
                  <a:pt x="16276" y="12294"/>
                </a:lnTo>
                <a:lnTo>
                  <a:pt x="15532" y="12955"/>
                </a:lnTo>
                <a:lnTo>
                  <a:pt x="14850" y="13616"/>
                </a:lnTo>
                <a:lnTo>
                  <a:pt x="14540" y="14328"/>
                </a:lnTo>
                <a:lnTo>
                  <a:pt x="14043" y="14887"/>
                </a:lnTo>
                <a:lnTo>
                  <a:pt x="13485" y="15498"/>
                </a:lnTo>
                <a:lnTo>
                  <a:pt x="14291" y="16057"/>
                </a:lnTo>
                <a:lnTo>
                  <a:pt x="14105" y="19261"/>
                </a:lnTo>
                <a:lnTo>
                  <a:pt x="14478" y="19820"/>
                </a:lnTo>
                <a:lnTo>
                  <a:pt x="14912" y="20278"/>
                </a:lnTo>
                <a:lnTo>
                  <a:pt x="15834" y="20564"/>
                </a:lnTo>
                <a:lnTo>
                  <a:pt x="15408" y="21091"/>
                </a:lnTo>
                <a:lnTo>
                  <a:pt x="14912" y="21600"/>
                </a:lnTo>
                <a:lnTo>
                  <a:pt x="14602" y="21142"/>
                </a:lnTo>
                <a:lnTo>
                  <a:pt x="14353" y="20837"/>
                </a:lnTo>
                <a:lnTo>
                  <a:pt x="13609" y="20939"/>
                </a:lnTo>
                <a:lnTo>
                  <a:pt x="12989" y="21041"/>
                </a:lnTo>
                <a:lnTo>
                  <a:pt x="12369" y="20481"/>
                </a:lnTo>
                <a:lnTo>
                  <a:pt x="11501" y="20481"/>
                </a:lnTo>
                <a:lnTo>
                  <a:pt x="10881" y="20278"/>
                </a:lnTo>
                <a:lnTo>
                  <a:pt x="10323" y="19922"/>
                </a:lnTo>
                <a:lnTo>
                  <a:pt x="9455" y="19871"/>
                </a:lnTo>
                <a:lnTo>
                  <a:pt x="8835" y="19566"/>
                </a:lnTo>
                <a:lnTo>
                  <a:pt x="8277" y="19362"/>
                </a:lnTo>
                <a:lnTo>
                  <a:pt x="7781" y="19006"/>
                </a:lnTo>
                <a:lnTo>
                  <a:pt x="7533" y="18549"/>
                </a:lnTo>
                <a:lnTo>
                  <a:pt x="7223" y="17888"/>
                </a:lnTo>
                <a:lnTo>
                  <a:pt x="6541" y="17532"/>
                </a:lnTo>
                <a:lnTo>
                  <a:pt x="5859" y="17379"/>
                </a:lnTo>
                <a:lnTo>
                  <a:pt x="5301" y="17532"/>
                </a:lnTo>
                <a:lnTo>
                  <a:pt x="4991" y="17074"/>
                </a:lnTo>
                <a:lnTo>
                  <a:pt x="4433" y="16921"/>
                </a:lnTo>
                <a:lnTo>
                  <a:pt x="3937" y="16616"/>
                </a:lnTo>
                <a:lnTo>
                  <a:pt x="3441" y="16515"/>
                </a:lnTo>
                <a:lnTo>
                  <a:pt x="2759" y="16667"/>
                </a:lnTo>
                <a:lnTo>
                  <a:pt x="2007" y="16667"/>
                </a:lnTo>
                <a:lnTo>
                  <a:pt x="2232" y="16229"/>
                </a:lnTo>
                <a:lnTo>
                  <a:pt x="2372" y="15854"/>
                </a:lnTo>
                <a:lnTo>
                  <a:pt x="1628" y="14932"/>
                </a:lnTo>
                <a:lnTo>
                  <a:pt x="1558" y="14379"/>
                </a:lnTo>
                <a:lnTo>
                  <a:pt x="1798" y="13966"/>
                </a:lnTo>
                <a:lnTo>
                  <a:pt x="1744" y="13463"/>
                </a:lnTo>
                <a:lnTo>
                  <a:pt x="1775" y="12987"/>
                </a:lnTo>
                <a:lnTo>
                  <a:pt x="1263" y="12669"/>
                </a:lnTo>
                <a:lnTo>
                  <a:pt x="698" y="12376"/>
                </a:lnTo>
                <a:lnTo>
                  <a:pt x="23" y="11811"/>
                </a:lnTo>
                <a:lnTo>
                  <a:pt x="147" y="10323"/>
                </a:lnTo>
                <a:lnTo>
                  <a:pt x="333" y="9656"/>
                </a:lnTo>
                <a:lnTo>
                  <a:pt x="279" y="8855"/>
                </a:lnTo>
                <a:lnTo>
                  <a:pt x="0" y="8162"/>
                </a:lnTo>
                <a:lnTo>
                  <a:pt x="8" y="7386"/>
                </a:lnTo>
                <a:lnTo>
                  <a:pt x="256" y="6980"/>
                </a:lnTo>
                <a:lnTo>
                  <a:pt x="310" y="6280"/>
                </a:lnTo>
                <a:lnTo>
                  <a:pt x="47" y="5969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4" name="Freeform 37"/>
          <p:cNvSpPr/>
          <p:nvPr userDrawn="1"/>
        </p:nvSpPr>
        <p:spPr>
          <a:xfrm>
            <a:off x="5234349" y="1228516"/>
            <a:ext cx="313934" cy="1806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51" y="15100"/>
                </a:moveTo>
                <a:lnTo>
                  <a:pt x="2422" y="15641"/>
                </a:lnTo>
                <a:lnTo>
                  <a:pt x="0" y="18418"/>
                </a:lnTo>
                <a:lnTo>
                  <a:pt x="1787" y="21532"/>
                </a:lnTo>
                <a:lnTo>
                  <a:pt x="4646" y="21600"/>
                </a:lnTo>
                <a:lnTo>
                  <a:pt x="7822" y="20517"/>
                </a:lnTo>
                <a:lnTo>
                  <a:pt x="9410" y="17266"/>
                </a:lnTo>
                <a:lnTo>
                  <a:pt x="11634" y="17808"/>
                </a:lnTo>
                <a:lnTo>
                  <a:pt x="14413" y="18418"/>
                </a:lnTo>
                <a:lnTo>
                  <a:pt x="17987" y="16183"/>
                </a:lnTo>
                <a:lnTo>
                  <a:pt x="20210" y="11850"/>
                </a:lnTo>
                <a:lnTo>
                  <a:pt x="21481" y="8058"/>
                </a:lnTo>
                <a:lnTo>
                  <a:pt x="21600" y="3115"/>
                </a:lnTo>
                <a:lnTo>
                  <a:pt x="21600" y="0"/>
                </a:lnTo>
                <a:lnTo>
                  <a:pt x="18622" y="2099"/>
                </a:lnTo>
                <a:lnTo>
                  <a:pt x="14810" y="5349"/>
                </a:lnTo>
                <a:lnTo>
                  <a:pt x="10681" y="8599"/>
                </a:lnTo>
                <a:lnTo>
                  <a:pt x="8140" y="11850"/>
                </a:lnTo>
                <a:lnTo>
                  <a:pt x="6551" y="15100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5" name="Freeform 38"/>
          <p:cNvSpPr/>
          <p:nvPr userDrawn="1"/>
        </p:nvSpPr>
        <p:spPr>
          <a:xfrm>
            <a:off x="5454732" y="2166483"/>
            <a:ext cx="1231628" cy="1827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99" y="21600"/>
                </a:moveTo>
                <a:lnTo>
                  <a:pt x="4316" y="20957"/>
                </a:lnTo>
                <a:lnTo>
                  <a:pt x="3592" y="20422"/>
                </a:lnTo>
                <a:lnTo>
                  <a:pt x="2706" y="19886"/>
                </a:lnTo>
                <a:lnTo>
                  <a:pt x="1730" y="19678"/>
                </a:lnTo>
                <a:lnTo>
                  <a:pt x="2384" y="18440"/>
                </a:lnTo>
                <a:lnTo>
                  <a:pt x="1580" y="17958"/>
                </a:lnTo>
                <a:lnTo>
                  <a:pt x="1046" y="17295"/>
                </a:lnTo>
                <a:lnTo>
                  <a:pt x="644" y="16545"/>
                </a:lnTo>
                <a:lnTo>
                  <a:pt x="543" y="15668"/>
                </a:lnTo>
                <a:lnTo>
                  <a:pt x="1610" y="15045"/>
                </a:lnTo>
                <a:lnTo>
                  <a:pt x="1851" y="14081"/>
                </a:lnTo>
                <a:lnTo>
                  <a:pt x="2576" y="13599"/>
                </a:lnTo>
                <a:lnTo>
                  <a:pt x="1771" y="12849"/>
                </a:lnTo>
                <a:lnTo>
                  <a:pt x="1137" y="12065"/>
                </a:lnTo>
                <a:lnTo>
                  <a:pt x="1730" y="11061"/>
                </a:lnTo>
                <a:lnTo>
                  <a:pt x="563" y="10385"/>
                </a:lnTo>
                <a:lnTo>
                  <a:pt x="161" y="9796"/>
                </a:lnTo>
                <a:lnTo>
                  <a:pt x="0" y="9099"/>
                </a:lnTo>
                <a:lnTo>
                  <a:pt x="80" y="8403"/>
                </a:lnTo>
                <a:lnTo>
                  <a:pt x="885" y="7867"/>
                </a:lnTo>
                <a:lnTo>
                  <a:pt x="885" y="7064"/>
                </a:lnTo>
                <a:lnTo>
                  <a:pt x="654" y="6307"/>
                </a:lnTo>
                <a:lnTo>
                  <a:pt x="1127" y="5785"/>
                </a:lnTo>
                <a:lnTo>
                  <a:pt x="2576" y="5818"/>
                </a:lnTo>
                <a:lnTo>
                  <a:pt x="3149" y="5236"/>
                </a:lnTo>
                <a:lnTo>
                  <a:pt x="3058" y="4520"/>
                </a:lnTo>
                <a:lnTo>
                  <a:pt x="3883" y="4051"/>
                </a:lnTo>
                <a:lnTo>
                  <a:pt x="4205" y="3334"/>
                </a:lnTo>
                <a:lnTo>
                  <a:pt x="5151" y="3314"/>
                </a:lnTo>
                <a:lnTo>
                  <a:pt x="5926" y="3515"/>
                </a:lnTo>
                <a:lnTo>
                  <a:pt x="6891" y="3375"/>
                </a:lnTo>
                <a:lnTo>
                  <a:pt x="7857" y="2892"/>
                </a:lnTo>
                <a:lnTo>
                  <a:pt x="9246" y="2069"/>
                </a:lnTo>
                <a:lnTo>
                  <a:pt x="10332" y="1808"/>
                </a:lnTo>
                <a:lnTo>
                  <a:pt x="11338" y="1339"/>
                </a:lnTo>
                <a:lnTo>
                  <a:pt x="12113" y="1500"/>
                </a:lnTo>
                <a:lnTo>
                  <a:pt x="12606" y="1868"/>
                </a:lnTo>
                <a:lnTo>
                  <a:pt x="13471" y="1620"/>
                </a:lnTo>
                <a:lnTo>
                  <a:pt x="14205" y="1299"/>
                </a:lnTo>
                <a:lnTo>
                  <a:pt x="15342" y="234"/>
                </a:lnTo>
                <a:lnTo>
                  <a:pt x="15926" y="0"/>
                </a:lnTo>
                <a:lnTo>
                  <a:pt x="16771" y="261"/>
                </a:lnTo>
                <a:lnTo>
                  <a:pt x="16982" y="857"/>
                </a:lnTo>
                <a:lnTo>
                  <a:pt x="16560" y="957"/>
                </a:lnTo>
                <a:lnTo>
                  <a:pt x="16489" y="1440"/>
                </a:lnTo>
                <a:lnTo>
                  <a:pt x="15986" y="1620"/>
                </a:lnTo>
                <a:lnTo>
                  <a:pt x="16389" y="2049"/>
                </a:lnTo>
                <a:lnTo>
                  <a:pt x="16872" y="2906"/>
                </a:lnTo>
                <a:lnTo>
                  <a:pt x="16308" y="3281"/>
                </a:lnTo>
                <a:lnTo>
                  <a:pt x="15664" y="3656"/>
                </a:lnTo>
                <a:lnTo>
                  <a:pt x="16228" y="4566"/>
                </a:lnTo>
                <a:lnTo>
                  <a:pt x="15342" y="4727"/>
                </a:lnTo>
                <a:lnTo>
                  <a:pt x="14698" y="5370"/>
                </a:lnTo>
                <a:lnTo>
                  <a:pt x="14537" y="6227"/>
                </a:lnTo>
                <a:lnTo>
                  <a:pt x="14618" y="6763"/>
                </a:lnTo>
                <a:lnTo>
                  <a:pt x="15262" y="7459"/>
                </a:lnTo>
                <a:lnTo>
                  <a:pt x="15181" y="8423"/>
                </a:lnTo>
                <a:lnTo>
                  <a:pt x="15503" y="9066"/>
                </a:lnTo>
                <a:lnTo>
                  <a:pt x="15503" y="11101"/>
                </a:lnTo>
                <a:lnTo>
                  <a:pt x="15262" y="11637"/>
                </a:lnTo>
                <a:lnTo>
                  <a:pt x="15181" y="12226"/>
                </a:lnTo>
                <a:lnTo>
                  <a:pt x="15503" y="12601"/>
                </a:lnTo>
                <a:lnTo>
                  <a:pt x="16389" y="12923"/>
                </a:lnTo>
                <a:lnTo>
                  <a:pt x="16711" y="13512"/>
                </a:lnTo>
                <a:lnTo>
                  <a:pt x="17435" y="13994"/>
                </a:lnTo>
                <a:lnTo>
                  <a:pt x="18159" y="14208"/>
                </a:lnTo>
                <a:lnTo>
                  <a:pt x="18401" y="14529"/>
                </a:lnTo>
                <a:lnTo>
                  <a:pt x="18159" y="15119"/>
                </a:lnTo>
                <a:lnTo>
                  <a:pt x="18723" y="15386"/>
                </a:lnTo>
                <a:lnTo>
                  <a:pt x="19608" y="15386"/>
                </a:lnTo>
                <a:lnTo>
                  <a:pt x="20735" y="15494"/>
                </a:lnTo>
                <a:lnTo>
                  <a:pt x="21540" y="15922"/>
                </a:lnTo>
                <a:lnTo>
                  <a:pt x="21379" y="16511"/>
                </a:lnTo>
                <a:lnTo>
                  <a:pt x="21600" y="16813"/>
                </a:lnTo>
                <a:lnTo>
                  <a:pt x="21218" y="17261"/>
                </a:lnTo>
                <a:lnTo>
                  <a:pt x="20654" y="17422"/>
                </a:lnTo>
                <a:lnTo>
                  <a:pt x="20171" y="17690"/>
                </a:lnTo>
                <a:lnTo>
                  <a:pt x="19849" y="17476"/>
                </a:lnTo>
                <a:lnTo>
                  <a:pt x="19206" y="17208"/>
                </a:lnTo>
                <a:lnTo>
                  <a:pt x="18672" y="16873"/>
                </a:lnTo>
                <a:lnTo>
                  <a:pt x="17777" y="16471"/>
                </a:lnTo>
                <a:lnTo>
                  <a:pt x="16872" y="16404"/>
                </a:lnTo>
                <a:lnTo>
                  <a:pt x="16228" y="16886"/>
                </a:lnTo>
                <a:lnTo>
                  <a:pt x="15342" y="17476"/>
                </a:lnTo>
                <a:lnTo>
                  <a:pt x="15262" y="17958"/>
                </a:lnTo>
                <a:lnTo>
                  <a:pt x="14859" y="18440"/>
                </a:lnTo>
                <a:lnTo>
                  <a:pt x="14859" y="18922"/>
                </a:lnTo>
                <a:lnTo>
                  <a:pt x="14216" y="19277"/>
                </a:lnTo>
                <a:lnTo>
                  <a:pt x="13652" y="19511"/>
                </a:lnTo>
                <a:lnTo>
                  <a:pt x="13008" y="19993"/>
                </a:lnTo>
                <a:lnTo>
                  <a:pt x="12525" y="20368"/>
                </a:lnTo>
                <a:lnTo>
                  <a:pt x="10755" y="19779"/>
                </a:lnTo>
                <a:lnTo>
                  <a:pt x="10050" y="19678"/>
                </a:lnTo>
                <a:lnTo>
                  <a:pt x="9467" y="19993"/>
                </a:lnTo>
                <a:lnTo>
                  <a:pt x="9306" y="20582"/>
                </a:lnTo>
                <a:lnTo>
                  <a:pt x="8863" y="20877"/>
                </a:lnTo>
                <a:lnTo>
                  <a:pt x="8179" y="20850"/>
                </a:lnTo>
                <a:lnTo>
                  <a:pt x="7455" y="20797"/>
                </a:lnTo>
                <a:lnTo>
                  <a:pt x="6811" y="21011"/>
                </a:lnTo>
                <a:lnTo>
                  <a:pt x="5926" y="21439"/>
                </a:lnTo>
                <a:lnTo>
                  <a:pt x="4799" y="21600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9" name="Symbol zastępczy tekstu 19"/>
          <p:cNvSpPr>
            <a:spLocks noGrp="1"/>
          </p:cNvSpPr>
          <p:nvPr>
            <p:ph type="body" sz="quarter" idx="13" hasCustomPrompt="1"/>
          </p:nvPr>
        </p:nvSpPr>
        <p:spPr>
          <a:xfrm>
            <a:off x="494535" y="1853730"/>
            <a:ext cx="4067758" cy="432464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 smtClean="0"/>
              <a:t>Lorem</a:t>
            </a:r>
            <a:r>
              <a:rPr lang="pl-PL" dirty="0" smtClean="0"/>
              <a:t> </a:t>
            </a:r>
            <a:r>
              <a:rPr lang="pl-PL" dirty="0" err="1" smtClean="0"/>
              <a:t>ipsum</a:t>
            </a:r>
            <a:r>
              <a:rPr lang="pl-PL" dirty="0" smtClean="0"/>
              <a:t> </a:t>
            </a:r>
            <a:r>
              <a:rPr lang="pl-PL" dirty="0" err="1" smtClean="0"/>
              <a:t>dolor</a:t>
            </a:r>
            <a:r>
              <a:rPr lang="pl-PL" dirty="0" smtClean="0"/>
              <a:t> sit </a:t>
            </a:r>
            <a:r>
              <a:rPr lang="pl-PL" dirty="0" err="1" smtClean="0"/>
              <a:t>amet</a:t>
            </a:r>
            <a:r>
              <a:rPr lang="pl-PL" dirty="0" smtClean="0"/>
              <a:t>, </a:t>
            </a:r>
            <a:r>
              <a:rPr lang="pl-PL" dirty="0" err="1" smtClean="0"/>
              <a:t>consectetur</a:t>
            </a:r>
            <a:r>
              <a:rPr lang="pl-PL" dirty="0" smtClean="0"/>
              <a:t> </a:t>
            </a:r>
            <a:r>
              <a:rPr lang="pl-PL" dirty="0" err="1" smtClean="0"/>
              <a:t>adipiscing</a:t>
            </a:r>
            <a:r>
              <a:rPr lang="pl-PL" dirty="0" smtClean="0"/>
              <a:t> elit, </a:t>
            </a:r>
            <a:r>
              <a:rPr lang="pl-PL" dirty="0" err="1" smtClean="0"/>
              <a:t>sed</a:t>
            </a:r>
            <a:r>
              <a:rPr lang="pl-PL" dirty="0" smtClean="0"/>
              <a:t> do </a:t>
            </a:r>
            <a:r>
              <a:rPr lang="pl-PL" dirty="0" err="1" smtClean="0"/>
              <a:t>eiusmod</a:t>
            </a:r>
            <a:r>
              <a:rPr lang="pl-PL" dirty="0" smtClean="0"/>
              <a:t> </a:t>
            </a:r>
            <a:r>
              <a:rPr lang="pl-PL" dirty="0" err="1" smtClean="0"/>
              <a:t>tempor</a:t>
            </a:r>
            <a:r>
              <a:rPr lang="pl-PL" dirty="0" smtClean="0"/>
              <a:t> </a:t>
            </a:r>
            <a:r>
              <a:rPr lang="pl-PL" dirty="0" err="1" smtClean="0"/>
              <a:t>incididunt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labore</a:t>
            </a:r>
            <a:r>
              <a:rPr lang="pl-PL" dirty="0" smtClean="0"/>
              <a:t> et </a:t>
            </a:r>
            <a:r>
              <a:rPr lang="pl-PL" dirty="0" err="1" smtClean="0"/>
              <a:t>dolore</a:t>
            </a:r>
            <a:r>
              <a:rPr lang="pl-PL" dirty="0" smtClean="0"/>
              <a:t> </a:t>
            </a:r>
            <a:r>
              <a:rPr lang="pl-PL" dirty="0" err="1" smtClean="0"/>
              <a:t>magna</a:t>
            </a:r>
            <a:r>
              <a:rPr lang="pl-PL" dirty="0" smtClean="0"/>
              <a:t> </a:t>
            </a:r>
            <a:r>
              <a:rPr lang="pl-PL" dirty="0" err="1" smtClean="0"/>
              <a:t>aliqua</a:t>
            </a:r>
            <a:r>
              <a:rPr lang="pl-PL" dirty="0" smtClean="0"/>
              <a:t>.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enim</a:t>
            </a:r>
            <a:r>
              <a:rPr lang="pl-PL" dirty="0" smtClean="0"/>
              <a:t> ad </a:t>
            </a:r>
            <a:r>
              <a:rPr lang="pl-PL" dirty="0" err="1" smtClean="0"/>
              <a:t>minim</a:t>
            </a:r>
            <a:r>
              <a:rPr lang="pl-PL" dirty="0" smtClean="0"/>
              <a:t> </a:t>
            </a:r>
            <a:r>
              <a:rPr lang="pl-PL" dirty="0" err="1" smtClean="0"/>
              <a:t>veniam</a:t>
            </a:r>
            <a:r>
              <a:rPr lang="pl-PL" dirty="0" smtClean="0"/>
              <a:t>, </a:t>
            </a:r>
            <a:r>
              <a:rPr lang="pl-PL" dirty="0" err="1" smtClean="0"/>
              <a:t>quis</a:t>
            </a:r>
            <a:r>
              <a:rPr lang="pl-PL" dirty="0" smtClean="0"/>
              <a:t> </a:t>
            </a:r>
            <a:r>
              <a:rPr lang="pl-PL" dirty="0" err="1" smtClean="0"/>
              <a:t>nostrud</a:t>
            </a:r>
            <a:r>
              <a:rPr lang="pl-PL" dirty="0" smtClean="0"/>
              <a:t> </a:t>
            </a:r>
            <a:r>
              <a:rPr lang="pl-PL" dirty="0" err="1" smtClean="0"/>
              <a:t>exercitation</a:t>
            </a:r>
            <a:r>
              <a:rPr lang="pl-PL" dirty="0" smtClean="0"/>
              <a:t> </a:t>
            </a:r>
            <a:r>
              <a:rPr lang="pl-PL" dirty="0" err="1" smtClean="0"/>
              <a:t>ullamco</a:t>
            </a:r>
            <a:r>
              <a:rPr lang="pl-PL" dirty="0" smtClean="0"/>
              <a:t> </a:t>
            </a:r>
            <a:r>
              <a:rPr lang="pl-PL" dirty="0" err="1" smtClean="0"/>
              <a:t>laboris</a:t>
            </a:r>
            <a:r>
              <a:rPr lang="pl-PL" dirty="0" smtClean="0"/>
              <a:t> </a:t>
            </a:r>
            <a:r>
              <a:rPr lang="pl-PL" dirty="0" err="1" smtClean="0"/>
              <a:t>nisi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aliquip</a:t>
            </a:r>
            <a:r>
              <a:rPr lang="pl-PL" dirty="0" smtClean="0"/>
              <a:t> ex </a:t>
            </a:r>
            <a:r>
              <a:rPr lang="pl-PL" dirty="0" err="1" smtClean="0"/>
              <a:t>ea</a:t>
            </a:r>
            <a:r>
              <a:rPr lang="pl-PL" dirty="0" smtClean="0"/>
              <a:t> </a:t>
            </a:r>
            <a:r>
              <a:rPr lang="pl-PL" dirty="0" err="1" smtClean="0"/>
              <a:t>commodo</a:t>
            </a:r>
            <a:r>
              <a:rPr lang="pl-PL" dirty="0" smtClean="0"/>
              <a:t> </a:t>
            </a:r>
            <a:r>
              <a:rPr lang="pl-PL" dirty="0" err="1" smtClean="0"/>
              <a:t>consequat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0337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0217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afika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Symbol zastępczy obiektu SmartArt 2"/>
          <p:cNvSpPr>
            <a:spLocks noGrp="1"/>
          </p:cNvSpPr>
          <p:nvPr>
            <p:ph type="dgm" sz="quarter" idx="16"/>
          </p:nvPr>
        </p:nvSpPr>
        <p:spPr>
          <a:xfrm>
            <a:off x="503238" y="2074863"/>
            <a:ext cx="11393487" cy="3892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1363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816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abeli 3"/>
          <p:cNvSpPr>
            <a:spLocks noGrp="1"/>
          </p:cNvSpPr>
          <p:nvPr>
            <p:ph type="tbl" sz="quarter" idx="16"/>
          </p:nvPr>
        </p:nvSpPr>
        <p:spPr>
          <a:xfrm>
            <a:off x="503238" y="1985963"/>
            <a:ext cx="11137900" cy="3922712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893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5976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obsz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600075" y="2628900"/>
            <a:ext cx="3393893" cy="3486150"/>
          </a:xfrm>
          <a:prstGeom prst="rect">
            <a:avLst/>
          </a:prstGeom>
          <a:solidFill>
            <a:srgbClr val="F7A600">
              <a:alpha val="50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Prostokąt 8"/>
          <p:cNvSpPr/>
          <p:nvPr userDrawn="1"/>
        </p:nvSpPr>
        <p:spPr>
          <a:xfrm>
            <a:off x="8201025" y="2628900"/>
            <a:ext cx="3393893" cy="3486150"/>
          </a:xfrm>
          <a:prstGeom prst="rect">
            <a:avLst/>
          </a:prstGeom>
          <a:solidFill>
            <a:srgbClr val="F7A600">
              <a:alpha val="50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Prostokąt 9"/>
          <p:cNvSpPr/>
          <p:nvPr userDrawn="1"/>
        </p:nvSpPr>
        <p:spPr>
          <a:xfrm>
            <a:off x="4400550" y="2650441"/>
            <a:ext cx="3393893" cy="3486150"/>
          </a:xfrm>
          <a:prstGeom prst="rect">
            <a:avLst/>
          </a:prstGeom>
          <a:solidFill>
            <a:srgbClr val="312783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1488803" y="1519235"/>
            <a:ext cx="1616436" cy="183207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0" name="Symbol zastępczy obrazu 2"/>
          <p:cNvSpPr>
            <a:spLocks noGrp="1"/>
          </p:cNvSpPr>
          <p:nvPr>
            <p:ph type="pic" sz="quarter" idx="17"/>
          </p:nvPr>
        </p:nvSpPr>
        <p:spPr>
          <a:xfrm>
            <a:off x="9170264" y="1516591"/>
            <a:ext cx="1616436" cy="1832078"/>
          </a:xfrm>
        </p:spPr>
        <p:txBody>
          <a:bodyPr/>
          <a:lstStyle/>
          <a:p>
            <a:endParaRPr lang="pl-PL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8"/>
          </p:nvPr>
        </p:nvSpPr>
        <p:spPr>
          <a:xfrm>
            <a:off x="5289278" y="1516591"/>
            <a:ext cx="1616436" cy="1832078"/>
          </a:xfrm>
        </p:spPr>
        <p:txBody>
          <a:bodyPr/>
          <a:lstStyle/>
          <a:p>
            <a:endParaRPr lang="pl-PL"/>
          </a:p>
        </p:txBody>
      </p:sp>
      <p:sp>
        <p:nvSpPr>
          <p:cNvPr id="22" name="Symbol zastępczy tekstu 19"/>
          <p:cNvSpPr>
            <a:spLocks noGrp="1"/>
          </p:cNvSpPr>
          <p:nvPr>
            <p:ph type="body" sz="quarter" idx="13" hasCustomPrompt="1"/>
          </p:nvPr>
        </p:nvSpPr>
        <p:spPr>
          <a:xfrm>
            <a:off x="888602" y="3085259"/>
            <a:ext cx="2876089" cy="29695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 smtClean="0"/>
              <a:t>Lorem</a:t>
            </a:r>
            <a:r>
              <a:rPr lang="pl-PL" dirty="0" smtClean="0"/>
              <a:t> </a:t>
            </a:r>
            <a:r>
              <a:rPr lang="pl-PL" dirty="0" err="1" smtClean="0"/>
              <a:t>ipsum</a:t>
            </a:r>
            <a:r>
              <a:rPr lang="pl-PL" dirty="0" smtClean="0"/>
              <a:t> </a:t>
            </a:r>
            <a:r>
              <a:rPr lang="pl-PL" dirty="0" err="1" smtClean="0"/>
              <a:t>dolor</a:t>
            </a:r>
            <a:r>
              <a:rPr lang="pl-PL" dirty="0" smtClean="0"/>
              <a:t> sit </a:t>
            </a:r>
            <a:r>
              <a:rPr lang="pl-PL" dirty="0" err="1" smtClean="0"/>
              <a:t>amet</a:t>
            </a:r>
            <a:r>
              <a:rPr lang="pl-PL" dirty="0" smtClean="0"/>
              <a:t>, </a:t>
            </a:r>
            <a:r>
              <a:rPr lang="pl-PL" dirty="0" err="1" smtClean="0"/>
              <a:t>consectetur</a:t>
            </a:r>
            <a:r>
              <a:rPr lang="pl-PL" dirty="0" smtClean="0"/>
              <a:t> </a:t>
            </a:r>
            <a:r>
              <a:rPr lang="pl-PL" dirty="0" err="1" smtClean="0"/>
              <a:t>adipiscing</a:t>
            </a:r>
            <a:r>
              <a:rPr lang="pl-PL" dirty="0" smtClean="0"/>
              <a:t> elit, </a:t>
            </a:r>
            <a:r>
              <a:rPr lang="pl-PL" dirty="0" err="1" smtClean="0"/>
              <a:t>sed</a:t>
            </a:r>
            <a:r>
              <a:rPr lang="pl-PL" dirty="0" smtClean="0"/>
              <a:t> do </a:t>
            </a:r>
            <a:r>
              <a:rPr lang="pl-PL" dirty="0" err="1" smtClean="0"/>
              <a:t>eiusmod</a:t>
            </a:r>
            <a:r>
              <a:rPr lang="pl-PL" dirty="0" smtClean="0"/>
              <a:t> </a:t>
            </a:r>
            <a:r>
              <a:rPr lang="pl-PL" dirty="0" err="1" smtClean="0"/>
              <a:t>tempor</a:t>
            </a:r>
            <a:r>
              <a:rPr lang="pl-PL" dirty="0" smtClean="0"/>
              <a:t> </a:t>
            </a:r>
            <a:r>
              <a:rPr lang="pl-PL" dirty="0" err="1" smtClean="0"/>
              <a:t>incididunt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labore</a:t>
            </a:r>
            <a:r>
              <a:rPr lang="pl-PL" dirty="0" smtClean="0"/>
              <a:t> et </a:t>
            </a:r>
            <a:r>
              <a:rPr lang="pl-PL" dirty="0" err="1" smtClean="0"/>
              <a:t>dolore</a:t>
            </a:r>
            <a:r>
              <a:rPr lang="pl-PL" dirty="0" smtClean="0"/>
              <a:t> </a:t>
            </a:r>
            <a:r>
              <a:rPr lang="pl-PL" dirty="0" err="1" smtClean="0"/>
              <a:t>magna</a:t>
            </a:r>
            <a:r>
              <a:rPr lang="pl-PL" dirty="0" smtClean="0"/>
              <a:t> </a:t>
            </a:r>
            <a:r>
              <a:rPr lang="pl-PL" dirty="0" err="1" smtClean="0"/>
              <a:t>aliqua</a:t>
            </a:r>
            <a:r>
              <a:rPr lang="pl-PL" dirty="0" smtClean="0"/>
              <a:t>.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enim</a:t>
            </a:r>
            <a:r>
              <a:rPr lang="pl-PL" dirty="0" smtClean="0"/>
              <a:t> ad </a:t>
            </a:r>
            <a:r>
              <a:rPr lang="pl-PL" dirty="0" err="1" smtClean="0"/>
              <a:t>minim</a:t>
            </a:r>
            <a:r>
              <a:rPr lang="pl-PL" dirty="0" smtClean="0"/>
              <a:t> </a:t>
            </a:r>
            <a:r>
              <a:rPr lang="pl-PL" dirty="0" err="1" smtClean="0"/>
              <a:t>veniam</a:t>
            </a:r>
            <a:r>
              <a:rPr lang="pl-PL" dirty="0" smtClean="0"/>
              <a:t>, </a:t>
            </a:r>
            <a:r>
              <a:rPr lang="pl-PL" dirty="0" err="1" smtClean="0"/>
              <a:t>quis</a:t>
            </a:r>
            <a:r>
              <a:rPr lang="pl-PL" dirty="0" smtClean="0"/>
              <a:t> </a:t>
            </a:r>
            <a:r>
              <a:rPr lang="pl-PL" dirty="0" err="1" smtClean="0"/>
              <a:t>nostrud</a:t>
            </a:r>
            <a:r>
              <a:rPr lang="pl-PL" dirty="0" smtClean="0"/>
              <a:t> </a:t>
            </a:r>
            <a:r>
              <a:rPr lang="pl-PL" dirty="0" err="1" smtClean="0"/>
              <a:t>exercitation</a:t>
            </a:r>
            <a:r>
              <a:rPr lang="pl-PL" dirty="0" smtClean="0"/>
              <a:t> </a:t>
            </a:r>
            <a:r>
              <a:rPr lang="pl-PL" dirty="0" err="1" smtClean="0"/>
              <a:t>ullamco</a:t>
            </a:r>
            <a:r>
              <a:rPr lang="pl-PL" dirty="0" smtClean="0"/>
              <a:t> </a:t>
            </a:r>
            <a:r>
              <a:rPr lang="pl-PL" dirty="0" err="1" smtClean="0"/>
              <a:t>laboris</a:t>
            </a:r>
            <a:r>
              <a:rPr lang="pl-PL" dirty="0" smtClean="0"/>
              <a:t> </a:t>
            </a:r>
            <a:r>
              <a:rPr lang="pl-PL" dirty="0" err="1" smtClean="0"/>
              <a:t>nisi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aliquip</a:t>
            </a:r>
            <a:r>
              <a:rPr lang="pl-PL" dirty="0" smtClean="0"/>
              <a:t> ex </a:t>
            </a:r>
            <a:r>
              <a:rPr lang="pl-PL" dirty="0" err="1" smtClean="0"/>
              <a:t>ea</a:t>
            </a:r>
            <a:r>
              <a:rPr lang="pl-PL" dirty="0" smtClean="0"/>
              <a:t> </a:t>
            </a:r>
            <a:r>
              <a:rPr lang="pl-PL" dirty="0" err="1" smtClean="0"/>
              <a:t>commodo</a:t>
            </a:r>
            <a:r>
              <a:rPr lang="pl-PL" dirty="0" smtClean="0"/>
              <a:t> </a:t>
            </a:r>
            <a:r>
              <a:rPr lang="pl-PL" dirty="0" err="1" smtClean="0"/>
              <a:t>consequat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23" name="Symbol zastępczy tekstu 19"/>
          <p:cNvSpPr>
            <a:spLocks noGrp="1"/>
          </p:cNvSpPr>
          <p:nvPr>
            <p:ph type="body" sz="quarter" idx="19" hasCustomPrompt="1"/>
          </p:nvPr>
        </p:nvSpPr>
        <p:spPr>
          <a:xfrm>
            <a:off x="8540437" y="3085259"/>
            <a:ext cx="2876089" cy="29695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 smtClean="0"/>
              <a:t>Lorem</a:t>
            </a:r>
            <a:r>
              <a:rPr lang="pl-PL" dirty="0" smtClean="0"/>
              <a:t> </a:t>
            </a:r>
            <a:r>
              <a:rPr lang="pl-PL" dirty="0" err="1" smtClean="0"/>
              <a:t>ipsum</a:t>
            </a:r>
            <a:r>
              <a:rPr lang="pl-PL" dirty="0" smtClean="0"/>
              <a:t> </a:t>
            </a:r>
            <a:r>
              <a:rPr lang="pl-PL" dirty="0" err="1" smtClean="0"/>
              <a:t>dolor</a:t>
            </a:r>
            <a:r>
              <a:rPr lang="pl-PL" dirty="0" smtClean="0"/>
              <a:t> sit </a:t>
            </a:r>
            <a:r>
              <a:rPr lang="pl-PL" dirty="0" err="1" smtClean="0"/>
              <a:t>amet</a:t>
            </a:r>
            <a:r>
              <a:rPr lang="pl-PL" dirty="0" smtClean="0"/>
              <a:t>, </a:t>
            </a:r>
            <a:r>
              <a:rPr lang="pl-PL" dirty="0" err="1" smtClean="0"/>
              <a:t>consectetur</a:t>
            </a:r>
            <a:r>
              <a:rPr lang="pl-PL" dirty="0" smtClean="0"/>
              <a:t> </a:t>
            </a:r>
            <a:r>
              <a:rPr lang="pl-PL" dirty="0" err="1" smtClean="0"/>
              <a:t>adipiscing</a:t>
            </a:r>
            <a:r>
              <a:rPr lang="pl-PL" dirty="0" smtClean="0"/>
              <a:t> elit, </a:t>
            </a:r>
            <a:r>
              <a:rPr lang="pl-PL" dirty="0" err="1" smtClean="0"/>
              <a:t>sed</a:t>
            </a:r>
            <a:r>
              <a:rPr lang="pl-PL" dirty="0" smtClean="0"/>
              <a:t> do </a:t>
            </a:r>
            <a:r>
              <a:rPr lang="pl-PL" dirty="0" err="1" smtClean="0"/>
              <a:t>eiusmod</a:t>
            </a:r>
            <a:r>
              <a:rPr lang="pl-PL" dirty="0" smtClean="0"/>
              <a:t> </a:t>
            </a:r>
            <a:r>
              <a:rPr lang="pl-PL" dirty="0" err="1" smtClean="0"/>
              <a:t>tempor</a:t>
            </a:r>
            <a:r>
              <a:rPr lang="pl-PL" dirty="0" smtClean="0"/>
              <a:t> </a:t>
            </a:r>
            <a:r>
              <a:rPr lang="pl-PL" dirty="0" err="1" smtClean="0"/>
              <a:t>incididunt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labore</a:t>
            </a:r>
            <a:r>
              <a:rPr lang="pl-PL" dirty="0" smtClean="0"/>
              <a:t> et </a:t>
            </a:r>
            <a:r>
              <a:rPr lang="pl-PL" dirty="0" err="1" smtClean="0"/>
              <a:t>dolore</a:t>
            </a:r>
            <a:r>
              <a:rPr lang="pl-PL" dirty="0" smtClean="0"/>
              <a:t> </a:t>
            </a:r>
            <a:r>
              <a:rPr lang="pl-PL" dirty="0" err="1" smtClean="0"/>
              <a:t>magna</a:t>
            </a:r>
            <a:r>
              <a:rPr lang="pl-PL" dirty="0" smtClean="0"/>
              <a:t> </a:t>
            </a:r>
            <a:r>
              <a:rPr lang="pl-PL" dirty="0" err="1" smtClean="0"/>
              <a:t>aliqua</a:t>
            </a:r>
            <a:r>
              <a:rPr lang="pl-PL" dirty="0" smtClean="0"/>
              <a:t>.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enim</a:t>
            </a:r>
            <a:r>
              <a:rPr lang="pl-PL" dirty="0" smtClean="0"/>
              <a:t> ad </a:t>
            </a:r>
            <a:r>
              <a:rPr lang="pl-PL" dirty="0" err="1" smtClean="0"/>
              <a:t>minim</a:t>
            </a:r>
            <a:r>
              <a:rPr lang="pl-PL" dirty="0" smtClean="0"/>
              <a:t> </a:t>
            </a:r>
            <a:r>
              <a:rPr lang="pl-PL" dirty="0" err="1" smtClean="0"/>
              <a:t>veniam</a:t>
            </a:r>
            <a:r>
              <a:rPr lang="pl-PL" dirty="0" smtClean="0"/>
              <a:t>, </a:t>
            </a:r>
            <a:r>
              <a:rPr lang="pl-PL" dirty="0" err="1" smtClean="0"/>
              <a:t>quis</a:t>
            </a:r>
            <a:r>
              <a:rPr lang="pl-PL" dirty="0" smtClean="0"/>
              <a:t> </a:t>
            </a:r>
            <a:r>
              <a:rPr lang="pl-PL" dirty="0" err="1" smtClean="0"/>
              <a:t>nostrud</a:t>
            </a:r>
            <a:r>
              <a:rPr lang="pl-PL" dirty="0" smtClean="0"/>
              <a:t> </a:t>
            </a:r>
            <a:r>
              <a:rPr lang="pl-PL" dirty="0" err="1" smtClean="0"/>
              <a:t>exercitation</a:t>
            </a:r>
            <a:r>
              <a:rPr lang="pl-PL" dirty="0" smtClean="0"/>
              <a:t> </a:t>
            </a:r>
            <a:r>
              <a:rPr lang="pl-PL" dirty="0" err="1" smtClean="0"/>
              <a:t>ullamco</a:t>
            </a:r>
            <a:r>
              <a:rPr lang="pl-PL" dirty="0" smtClean="0"/>
              <a:t> </a:t>
            </a:r>
            <a:r>
              <a:rPr lang="pl-PL" dirty="0" err="1" smtClean="0"/>
              <a:t>laboris</a:t>
            </a:r>
            <a:r>
              <a:rPr lang="pl-PL" dirty="0" smtClean="0"/>
              <a:t> </a:t>
            </a:r>
            <a:r>
              <a:rPr lang="pl-PL" dirty="0" err="1" smtClean="0"/>
              <a:t>nisi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aliquip</a:t>
            </a:r>
            <a:r>
              <a:rPr lang="pl-PL" dirty="0" smtClean="0"/>
              <a:t> ex </a:t>
            </a:r>
            <a:r>
              <a:rPr lang="pl-PL" dirty="0" err="1" smtClean="0"/>
              <a:t>ea</a:t>
            </a:r>
            <a:r>
              <a:rPr lang="pl-PL" dirty="0" smtClean="0"/>
              <a:t> </a:t>
            </a:r>
            <a:r>
              <a:rPr lang="pl-PL" dirty="0" err="1" smtClean="0"/>
              <a:t>commodo</a:t>
            </a:r>
            <a:r>
              <a:rPr lang="pl-PL" dirty="0" smtClean="0"/>
              <a:t> </a:t>
            </a:r>
            <a:r>
              <a:rPr lang="pl-PL" dirty="0" err="1" smtClean="0"/>
              <a:t>consequat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24" name="Symbol zastępczy tekstu 19"/>
          <p:cNvSpPr>
            <a:spLocks noGrp="1"/>
          </p:cNvSpPr>
          <p:nvPr>
            <p:ph type="body" sz="quarter" idx="20" hasCustomPrompt="1"/>
          </p:nvPr>
        </p:nvSpPr>
        <p:spPr>
          <a:xfrm>
            <a:off x="4653419" y="3085259"/>
            <a:ext cx="2876089" cy="29695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 smtClean="0"/>
              <a:t>Lorem</a:t>
            </a:r>
            <a:r>
              <a:rPr lang="pl-PL" dirty="0" smtClean="0"/>
              <a:t> </a:t>
            </a:r>
            <a:r>
              <a:rPr lang="pl-PL" dirty="0" err="1" smtClean="0"/>
              <a:t>ipsum</a:t>
            </a:r>
            <a:r>
              <a:rPr lang="pl-PL" dirty="0" smtClean="0"/>
              <a:t> </a:t>
            </a:r>
            <a:r>
              <a:rPr lang="pl-PL" dirty="0" err="1" smtClean="0"/>
              <a:t>dolor</a:t>
            </a:r>
            <a:r>
              <a:rPr lang="pl-PL" dirty="0" smtClean="0"/>
              <a:t> sit </a:t>
            </a:r>
            <a:r>
              <a:rPr lang="pl-PL" dirty="0" err="1" smtClean="0"/>
              <a:t>amet</a:t>
            </a:r>
            <a:r>
              <a:rPr lang="pl-PL" dirty="0" smtClean="0"/>
              <a:t>, </a:t>
            </a:r>
            <a:r>
              <a:rPr lang="pl-PL" dirty="0" err="1" smtClean="0"/>
              <a:t>consectetur</a:t>
            </a:r>
            <a:r>
              <a:rPr lang="pl-PL" dirty="0" smtClean="0"/>
              <a:t> </a:t>
            </a:r>
            <a:r>
              <a:rPr lang="pl-PL" dirty="0" err="1" smtClean="0"/>
              <a:t>adipiscing</a:t>
            </a:r>
            <a:r>
              <a:rPr lang="pl-PL" dirty="0" smtClean="0"/>
              <a:t> elit, </a:t>
            </a:r>
            <a:r>
              <a:rPr lang="pl-PL" dirty="0" err="1" smtClean="0"/>
              <a:t>sed</a:t>
            </a:r>
            <a:r>
              <a:rPr lang="pl-PL" dirty="0" smtClean="0"/>
              <a:t> do </a:t>
            </a:r>
            <a:r>
              <a:rPr lang="pl-PL" dirty="0" err="1" smtClean="0"/>
              <a:t>eiusmod</a:t>
            </a:r>
            <a:r>
              <a:rPr lang="pl-PL" dirty="0" smtClean="0"/>
              <a:t> </a:t>
            </a:r>
            <a:r>
              <a:rPr lang="pl-PL" dirty="0" err="1" smtClean="0"/>
              <a:t>tempor</a:t>
            </a:r>
            <a:r>
              <a:rPr lang="pl-PL" dirty="0" smtClean="0"/>
              <a:t> </a:t>
            </a:r>
            <a:r>
              <a:rPr lang="pl-PL" dirty="0" err="1" smtClean="0"/>
              <a:t>incididunt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labore</a:t>
            </a:r>
            <a:r>
              <a:rPr lang="pl-PL" dirty="0" smtClean="0"/>
              <a:t> et </a:t>
            </a:r>
            <a:r>
              <a:rPr lang="pl-PL" dirty="0" err="1" smtClean="0"/>
              <a:t>dolore</a:t>
            </a:r>
            <a:r>
              <a:rPr lang="pl-PL" dirty="0" smtClean="0"/>
              <a:t> </a:t>
            </a:r>
            <a:r>
              <a:rPr lang="pl-PL" dirty="0" err="1" smtClean="0"/>
              <a:t>magna</a:t>
            </a:r>
            <a:r>
              <a:rPr lang="pl-PL" dirty="0" smtClean="0"/>
              <a:t> </a:t>
            </a:r>
            <a:r>
              <a:rPr lang="pl-PL" dirty="0" err="1" smtClean="0"/>
              <a:t>aliqua</a:t>
            </a:r>
            <a:r>
              <a:rPr lang="pl-PL" dirty="0" smtClean="0"/>
              <a:t>.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enim</a:t>
            </a:r>
            <a:r>
              <a:rPr lang="pl-PL" dirty="0" smtClean="0"/>
              <a:t> ad </a:t>
            </a:r>
            <a:r>
              <a:rPr lang="pl-PL" dirty="0" err="1" smtClean="0"/>
              <a:t>minim</a:t>
            </a:r>
            <a:r>
              <a:rPr lang="pl-PL" dirty="0" smtClean="0"/>
              <a:t> </a:t>
            </a:r>
            <a:r>
              <a:rPr lang="pl-PL" dirty="0" err="1" smtClean="0"/>
              <a:t>veniam</a:t>
            </a:r>
            <a:r>
              <a:rPr lang="pl-PL" dirty="0" smtClean="0"/>
              <a:t>, </a:t>
            </a:r>
            <a:r>
              <a:rPr lang="pl-PL" dirty="0" err="1" smtClean="0"/>
              <a:t>quis</a:t>
            </a:r>
            <a:r>
              <a:rPr lang="pl-PL" dirty="0" smtClean="0"/>
              <a:t> </a:t>
            </a:r>
            <a:r>
              <a:rPr lang="pl-PL" dirty="0" err="1" smtClean="0"/>
              <a:t>nostrud</a:t>
            </a:r>
            <a:r>
              <a:rPr lang="pl-PL" dirty="0" smtClean="0"/>
              <a:t> </a:t>
            </a:r>
            <a:r>
              <a:rPr lang="pl-PL" dirty="0" err="1" smtClean="0"/>
              <a:t>exercitation</a:t>
            </a:r>
            <a:r>
              <a:rPr lang="pl-PL" dirty="0" smtClean="0"/>
              <a:t> </a:t>
            </a:r>
            <a:r>
              <a:rPr lang="pl-PL" dirty="0" err="1" smtClean="0"/>
              <a:t>ullamco</a:t>
            </a:r>
            <a:r>
              <a:rPr lang="pl-PL" dirty="0" smtClean="0"/>
              <a:t> </a:t>
            </a:r>
            <a:r>
              <a:rPr lang="pl-PL" dirty="0" err="1" smtClean="0"/>
              <a:t>laboris</a:t>
            </a:r>
            <a:r>
              <a:rPr lang="pl-PL" dirty="0" smtClean="0"/>
              <a:t> </a:t>
            </a:r>
            <a:r>
              <a:rPr lang="pl-PL" dirty="0" err="1" smtClean="0"/>
              <a:t>nisi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aliquip</a:t>
            </a:r>
            <a:r>
              <a:rPr lang="pl-PL" dirty="0" smtClean="0"/>
              <a:t> ex </a:t>
            </a:r>
            <a:r>
              <a:rPr lang="pl-PL" dirty="0" err="1" smtClean="0"/>
              <a:t>ea</a:t>
            </a:r>
            <a:r>
              <a:rPr lang="pl-PL" dirty="0" smtClean="0"/>
              <a:t> </a:t>
            </a:r>
            <a:r>
              <a:rPr lang="pl-PL" dirty="0" err="1" smtClean="0"/>
              <a:t>commodo</a:t>
            </a:r>
            <a:r>
              <a:rPr lang="pl-PL" dirty="0" smtClean="0"/>
              <a:t> </a:t>
            </a:r>
            <a:r>
              <a:rPr lang="pl-PL" dirty="0" err="1" smtClean="0"/>
              <a:t>consequat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7484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735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a 29"/>
          <p:cNvGrpSpPr/>
          <p:nvPr userDrawn="1"/>
        </p:nvGrpSpPr>
        <p:grpSpPr>
          <a:xfrm>
            <a:off x="2051217" y="4562918"/>
            <a:ext cx="10140783" cy="2304607"/>
            <a:chOff x="5272521" y="1329043"/>
            <a:chExt cx="9325981" cy="2119434"/>
          </a:xfrm>
          <a:solidFill>
            <a:srgbClr val="312783"/>
          </a:solidFill>
        </p:grpSpPr>
        <p:sp>
          <p:nvSpPr>
            <p:cNvPr id="31" name="Trójkąt prostokątny 30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2" name="Prostokąt 31"/>
            <p:cNvSpPr/>
            <p:nvPr/>
          </p:nvSpPr>
          <p:spPr>
            <a:xfrm rot="10800000">
              <a:off x="6796776" y="1329043"/>
              <a:ext cx="7801726" cy="2119434"/>
            </a:xfrm>
            <a:prstGeom prst="rect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27" name="Grupa 26"/>
          <p:cNvGrpSpPr/>
          <p:nvPr userDrawn="1"/>
        </p:nvGrpSpPr>
        <p:grpSpPr>
          <a:xfrm>
            <a:off x="0" y="3722259"/>
            <a:ext cx="4876800" cy="2688063"/>
            <a:chOff x="-1" y="2643827"/>
            <a:chExt cx="3845169" cy="2119434"/>
          </a:xfrm>
          <a:solidFill>
            <a:srgbClr val="F7A600"/>
          </a:solidFill>
        </p:grpSpPr>
        <p:sp>
          <p:nvSpPr>
            <p:cNvPr id="28" name="Trójkąt prostokątny 27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-1" y="2643827"/>
              <a:ext cx="2320913" cy="2119434"/>
            </a:xfrm>
            <a:prstGeom prst="rect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40" name="Symbol zastępczy tekstu 19"/>
          <p:cNvSpPr>
            <a:spLocks noGrp="1"/>
          </p:cNvSpPr>
          <p:nvPr>
            <p:ph type="body" sz="quarter" idx="13" hasCustomPrompt="1"/>
          </p:nvPr>
        </p:nvSpPr>
        <p:spPr>
          <a:xfrm>
            <a:off x="494534" y="1853730"/>
            <a:ext cx="5502611" cy="173523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 smtClean="0"/>
              <a:t>Lorem</a:t>
            </a:r>
            <a:r>
              <a:rPr lang="pl-PL" dirty="0" smtClean="0"/>
              <a:t> </a:t>
            </a:r>
            <a:r>
              <a:rPr lang="pl-PL" dirty="0" err="1" smtClean="0"/>
              <a:t>ipsum</a:t>
            </a:r>
            <a:r>
              <a:rPr lang="pl-PL" dirty="0" smtClean="0"/>
              <a:t> </a:t>
            </a:r>
            <a:r>
              <a:rPr lang="pl-PL" dirty="0" err="1" smtClean="0"/>
              <a:t>dolor</a:t>
            </a:r>
            <a:r>
              <a:rPr lang="pl-PL" dirty="0" smtClean="0"/>
              <a:t> sit </a:t>
            </a:r>
            <a:r>
              <a:rPr lang="pl-PL" dirty="0" err="1" smtClean="0"/>
              <a:t>amet</a:t>
            </a:r>
            <a:r>
              <a:rPr lang="pl-PL" dirty="0" smtClean="0"/>
              <a:t>, </a:t>
            </a:r>
            <a:r>
              <a:rPr lang="pl-PL" dirty="0" err="1" smtClean="0"/>
              <a:t>consectetur</a:t>
            </a:r>
            <a:r>
              <a:rPr lang="pl-PL" dirty="0" smtClean="0"/>
              <a:t> </a:t>
            </a:r>
            <a:r>
              <a:rPr lang="pl-PL" dirty="0" err="1" smtClean="0"/>
              <a:t>adipiscing</a:t>
            </a:r>
            <a:r>
              <a:rPr lang="pl-PL" dirty="0" smtClean="0"/>
              <a:t> elit, </a:t>
            </a:r>
            <a:r>
              <a:rPr lang="pl-PL" dirty="0" err="1" smtClean="0"/>
              <a:t>sed</a:t>
            </a:r>
            <a:r>
              <a:rPr lang="pl-PL" dirty="0" smtClean="0"/>
              <a:t> do </a:t>
            </a:r>
            <a:r>
              <a:rPr lang="pl-PL" dirty="0" err="1" smtClean="0"/>
              <a:t>eiusmod</a:t>
            </a:r>
            <a:r>
              <a:rPr lang="pl-PL" dirty="0" smtClean="0"/>
              <a:t> </a:t>
            </a:r>
            <a:r>
              <a:rPr lang="pl-PL" dirty="0" err="1" smtClean="0"/>
              <a:t>tempor</a:t>
            </a:r>
            <a:r>
              <a:rPr lang="pl-PL" dirty="0" smtClean="0"/>
              <a:t> </a:t>
            </a:r>
            <a:r>
              <a:rPr lang="pl-PL" dirty="0" err="1" smtClean="0"/>
              <a:t>incididunt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labore</a:t>
            </a:r>
            <a:r>
              <a:rPr lang="pl-PL" dirty="0" smtClean="0"/>
              <a:t> et </a:t>
            </a:r>
            <a:r>
              <a:rPr lang="pl-PL" dirty="0" err="1" smtClean="0"/>
              <a:t>dolore</a:t>
            </a:r>
            <a:r>
              <a:rPr lang="pl-PL" dirty="0" smtClean="0"/>
              <a:t> </a:t>
            </a:r>
            <a:r>
              <a:rPr lang="pl-PL" dirty="0" err="1" smtClean="0"/>
              <a:t>magna</a:t>
            </a:r>
            <a:r>
              <a:rPr lang="pl-PL" dirty="0" smtClean="0"/>
              <a:t> </a:t>
            </a:r>
            <a:r>
              <a:rPr lang="pl-PL" dirty="0" err="1" smtClean="0"/>
              <a:t>aliqua</a:t>
            </a:r>
            <a:r>
              <a:rPr lang="pl-PL" dirty="0" smtClean="0"/>
              <a:t>.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enim</a:t>
            </a:r>
            <a:r>
              <a:rPr lang="pl-PL" dirty="0" smtClean="0"/>
              <a:t> ad </a:t>
            </a:r>
            <a:r>
              <a:rPr lang="pl-PL" dirty="0" err="1" smtClean="0"/>
              <a:t>minim</a:t>
            </a:r>
            <a:r>
              <a:rPr lang="pl-PL" dirty="0" smtClean="0"/>
              <a:t> </a:t>
            </a:r>
            <a:r>
              <a:rPr lang="pl-PL" dirty="0" err="1" smtClean="0"/>
              <a:t>veniam</a:t>
            </a:r>
            <a:r>
              <a:rPr lang="pl-PL" dirty="0" smtClean="0"/>
              <a:t>, </a:t>
            </a:r>
            <a:r>
              <a:rPr lang="pl-PL" dirty="0" err="1" smtClean="0"/>
              <a:t>quis</a:t>
            </a:r>
            <a:r>
              <a:rPr lang="pl-PL" dirty="0" smtClean="0"/>
              <a:t> </a:t>
            </a:r>
            <a:r>
              <a:rPr lang="pl-PL" dirty="0" err="1" smtClean="0"/>
              <a:t>nostrud</a:t>
            </a:r>
            <a:r>
              <a:rPr lang="pl-PL" dirty="0" smtClean="0"/>
              <a:t> </a:t>
            </a:r>
            <a:r>
              <a:rPr lang="pl-PL" dirty="0" err="1" smtClean="0"/>
              <a:t>exercitation</a:t>
            </a:r>
            <a:r>
              <a:rPr lang="pl-PL" dirty="0" smtClean="0"/>
              <a:t> </a:t>
            </a:r>
            <a:r>
              <a:rPr lang="pl-PL" dirty="0" err="1" smtClean="0"/>
              <a:t>ullamco</a:t>
            </a:r>
            <a:r>
              <a:rPr lang="pl-PL" dirty="0" smtClean="0"/>
              <a:t> </a:t>
            </a:r>
            <a:r>
              <a:rPr lang="pl-PL" dirty="0" err="1" smtClean="0"/>
              <a:t>laboris</a:t>
            </a:r>
            <a:r>
              <a:rPr lang="pl-PL" dirty="0" smtClean="0"/>
              <a:t> </a:t>
            </a:r>
            <a:r>
              <a:rPr lang="pl-PL" dirty="0" err="1" smtClean="0"/>
              <a:t>nisi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aliquip</a:t>
            </a:r>
            <a:r>
              <a:rPr lang="pl-PL" dirty="0" smtClean="0"/>
              <a:t> ex </a:t>
            </a:r>
            <a:r>
              <a:rPr lang="pl-PL" dirty="0" err="1" smtClean="0"/>
              <a:t>ea</a:t>
            </a:r>
            <a:r>
              <a:rPr lang="pl-PL" dirty="0" smtClean="0"/>
              <a:t> </a:t>
            </a:r>
            <a:r>
              <a:rPr lang="pl-PL" dirty="0" err="1" smtClean="0"/>
              <a:t>commodo</a:t>
            </a:r>
            <a:r>
              <a:rPr lang="pl-PL" dirty="0" smtClean="0"/>
              <a:t> </a:t>
            </a:r>
            <a:r>
              <a:rPr lang="pl-PL" dirty="0" err="1" smtClean="0"/>
              <a:t>consequat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1" name="Symbol zastępczy tekstu 19"/>
          <p:cNvSpPr>
            <a:spLocks noGrp="1"/>
          </p:cNvSpPr>
          <p:nvPr>
            <p:ph type="body" sz="quarter" idx="14" hasCustomPrompt="1"/>
          </p:nvPr>
        </p:nvSpPr>
        <p:spPr>
          <a:xfrm>
            <a:off x="4258963" y="5340583"/>
            <a:ext cx="7411210" cy="11640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 smtClean="0"/>
              <a:t>Lorem</a:t>
            </a:r>
            <a:r>
              <a:rPr lang="pl-PL" dirty="0" smtClean="0"/>
              <a:t> </a:t>
            </a:r>
            <a:r>
              <a:rPr lang="pl-PL" dirty="0" err="1" smtClean="0"/>
              <a:t>ipsum</a:t>
            </a:r>
            <a:r>
              <a:rPr lang="pl-PL" dirty="0" smtClean="0"/>
              <a:t> </a:t>
            </a:r>
            <a:r>
              <a:rPr lang="pl-PL" dirty="0" err="1" smtClean="0"/>
              <a:t>dolor</a:t>
            </a:r>
            <a:r>
              <a:rPr lang="pl-PL" dirty="0" smtClean="0"/>
              <a:t> sit </a:t>
            </a:r>
            <a:r>
              <a:rPr lang="pl-PL" dirty="0" err="1" smtClean="0"/>
              <a:t>amet</a:t>
            </a:r>
            <a:r>
              <a:rPr lang="pl-PL" dirty="0" smtClean="0"/>
              <a:t>, </a:t>
            </a:r>
            <a:r>
              <a:rPr lang="pl-PL" dirty="0" err="1" smtClean="0"/>
              <a:t>consectetur</a:t>
            </a:r>
            <a:r>
              <a:rPr lang="pl-PL" dirty="0" smtClean="0"/>
              <a:t> </a:t>
            </a:r>
            <a:r>
              <a:rPr lang="pl-PL" dirty="0" err="1" smtClean="0"/>
              <a:t>adipiscing</a:t>
            </a:r>
            <a:r>
              <a:rPr lang="pl-PL" dirty="0" smtClean="0"/>
              <a:t> elit, </a:t>
            </a:r>
            <a:r>
              <a:rPr lang="pl-PL" dirty="0" err="1" smtClean="0"/>
              <a:t>sed</a:t>
            </a:r>
            <a:r>
              <a:rPr lang="pl-PL" dirty="0" smtClean="0"/>
              <a:t> do </a:t>
            </a:r>
            <a:r>
              <a:rPr lang="pl-PL" dirty="0" err="1" smtClean="0"/>
              <a:t>eiusmod</a:t>
            </a:r>
            <a:r>
              <a:rPr lang="pl-PL" dirty="0" smtClean="0"/>
              <a:t> </a:t>
            </a:r>
            <a:r>
              <a:rPr lang="pl-PL" dirty="0" err="1" smtClean="0"/>
              <a:t>tempor</a:t>
            </a:r>
            <a:r>
              <a:rPr lang="pl-PL" dirty="0" smtClean="0"/>
              <a:t> </a:t>
            </a:r>
            <a:r>
              <a:rPr lang="pl-PL" dirty="0" err="1" smtClean="0"/>
              <a:t>incididunt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labore</a:t>
            </a:r>
            <a:r>
              <a:rPr lang="pl-PL" dirty="0" smtClean="0"/>
              <a:t> et </a:t>
            </a:r>
            <a:r>
              <a:rPr lang="pl-PL" dirty="0" err="1" smtClean="0"/>
              <a:t>dolore</a:t>
            </a:r>
            <a:r>
              <a:rPr lang="pl-PL" dirty="0" smtClean="0"/>
              <a:t> </a:t>
            </a:r>
            <a:r>
              <a:rPr lang="pl-PL" dirty="0" err="1" smtClean="0"/>
              <a:t>magna</a:t>
            </a:r>
            <a:r>
              <a:rPr lang="pl-PL" dirty="0" smtClean="0"/>
              <a:t> </a:t>
            </a:r>
            <a:r>
              <a:rPr lang="pl-PL" dirty="0" err="1" smtClean="0"/>
              <a:t>aliqua</a:t>
            </a:r>
            <a:r>
              <a:rPr lang="pl-PL" dirty="0" smtClean="0"/>
              <a:t>.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enim</a:t>
            </a:r>
            <a:r>
              <a:rPr lang="pl-PL" dirty="0" smtClean="0"/>
              <a:t> ad </a:t>
            </a:r>
            <a:r>
              <a:rPr lang="pl-PL" dirty="0" err="1" smtClean="0"/>
              <a:t>minim</a:t>
            </a:r>
            <a:r>
              <a:rPr lang="pl-PL" dirty="0" smtClean="0"/>
              <a:t> </a:t>
            </a:r>
            <a:r>
              <a:rPr lang="pl-PL" dirty="0" err="1" smtClean="0"/>
              <a:t>veniam</a:t>
            </a:r>
            <a:r>
              <a:rPr lang="pl-PL" dirty="0" smtClean="0"/>
              <a:t>, </a:t>
            </a:r>
            <a:r>
              <a:rPr lang="pl-PL" dirty="0" err="1" smtClean="0"/>
              <a:t>quis</a:t>
            </a:r>
            <a:r>
              <a:rPr lang="pl-PL" dirty="0" smtClean="0"/>
              <a:t> </a:t>
            </a:r>
            <a:r>
              <a:rPr lang="pl-PL" dirty="0" err="1" smtClean="0"/>
              <a:t>nostrud</a:t>
            </a:r>
            <a:r>
              <a:rPr lang="pl-PL" dirty="0" smtClean="0"/>
              <a:t> </a:t>
            </a:r>
            <a:r>
              <a:rPr lang="pl-PL" dirty="0" err="1" smtClean="0"/>
              <a:t>exercitation</a:t>
            </a:r>
            <a:r>
              <a:rPr lang="pl-PL" dirty="0" smtClean="0"/>
              <a:t> </a:t>
            </a:r>
            <a:r>
              <a:rPr lang="pl-PL" dirty="0" err="1" smtClean="0"/>
              <a:t>ullamco</a:t>
            </a:r>
            <a:r>
              <a:rPr lang="pl-PL" dirty="0" smtClean="0"/>
              <a:t> </a:t>
            </a:r>
            <a:r>
              <a:rPr lang="pl-PL" dirty="0" err="1" smtClean="0"/>
              <a:t>laboris</a:t>
            </a:r>
            <a:r>
              <a:rPr lang="pl-PL" dirty="0" smtClean="0"/>
              <a:t> </a:t>
            </a:r>
            <a:r>
              <a:rPr lang="pl-PL" dirty="0" err="1" smtClean="0"/>
              <a:t>nisi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aliquip</a:t>
            </a:r>
            <a:r>
              <a:rPr lang="pl-PL" dirty="0" smtClean="0"/>
              <a:t> ex </a:t>
            </a:r>
            <a:r>
              <a:rPr lang="pl-PL" dirty="0" err="1" smtClean="0"/>
              <a:t>ea</a:t>
            </a:r>
            <a:r>
              <a:rPr lang="pl-PL" dirty="0" smtClean="0"/>
              <a:t> </a:t>
            </a:r>
            <a:r>
              <a:rPr lang="pl-PL" dirty="0" err="1" smtClean="0"/>
              <a:t>commodo</a:t>
            </a:r>
            <a:r>
              <a:rPr lang="pl-PL" dirty="0" smtClean="0"/>
              <a:t> </a:t>
            </a:r>
            <a:r>
              <a:rPr lang="pl-PL" dirty="0" err="1" smtClean="0"/>
              <a:t>consequat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3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6534228" y="0"/>
            <a:ext cx="5657771" cy="5395913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1873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38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4251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5514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650" r:id="rId2"/>
    <p:sldLayoutId id="2147483732" r:id="rId3"/>
    <p:sldLayoutId id="2147483651" r:id="rId4"/>
    <p:sldLayoutId id="2147483652" r:id="rId5"/>
    <p:sldLayoutId id="2147483741" r:id="rId6"/>
    <p:sldLayoutId id="2147483768" r:id="rId7"/>
    <p:sldLayoutId id="2147483654" r:id="rId8"/>
    <p:sldLayoutId id="2147483655" r:id="rId9"/>
    <p:sldLayoutId id="2147483656" r:id="rId10"/>
    <p:sldLayoutId id="214748372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9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7A6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6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6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6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167113" y="2494905"/>
            <a:ext cx="7771845" cy="1645774"/>
          </a:xfrm>
        </p:spPr>
        <p:txBody>
          <a:bodyPr/>
          <a:lstStyle/>
          <a:p>
            <a:r>
              <a:rPr lang="pl-PL" dirty="0" smtClean="0"/>
              <a:t>Wsparcie osób z niepełnosprawnościami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66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 smtClean="0"/>
              <a:t>Parking dla osób z niepełnosprawnościami</a:t>
            </a:r>
            <a:endParaRPr lang="pl-PL" dirty="0"/>
          </a:p>
        </p:txBody>
      </p:sp>
      <p:pic>
        <p:nvPicPr>
          <p:cNvPr id="5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" y="1771338"/>
            <a:ext cx="5827558" cy="4370669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38" y="1771338"/>
            <a:ext cx="5831262" cy="437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 smtClean="0"/>
              <a:t>Wejście do budynku</a:t>
            </a:r>
            <a:endParaRPr lang="pl-PL" dirty="0"/>
          </a:p>
        </p:txBody>
      </p:sp>
      <p:pic>
        <p:nvPicPr>
          <p:cNvPr id="5" name="Symbol zastępczy zawartości 1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629" y="1756614"/>
            <a:ext cx="3262463" cy="4351338"/>
          </a:xfrm>
          <a:prstGeom prst="rect">
            <a:avLst/>
          </a:prstGeom>
        </p:spPr>
      </p:pic>
      <p:pic>
        <p:nvPicPr>
          <p:cNvPr id="6" name="Symbol zastępczy zawartości 1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r="4001"/>
          <a:stretch>
            <a:fillRect/>
          </a:stretch>
        </p:blipFill>
        <p:spPr>
          <a:xfrm>
            <a:off x="8771922" y="1756614"/>
            <a:ext cx="3001401" cy="4351338"/>
          </a:xfrm>
          <a:prstGeom prst="rect">
            <a:avLst/>
          </a:prstGeom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577970" y="1825625"/>
            <a:ext cx="40026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7A6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wejście </a:t>
            </a:r>
            <a:r>
              <a:rPr lang="pl-PL" dirty="0"/>
              <a:t>do budynku </a:t>
            </a:r>
            <a:r>
              <a:rPr lang="pl-PL" dirty="0" smtClean="0"/>
              <a:t>i sala </a:t>
            </a:r>
            <a:r>
              <a:rPr lang="pl-PL" dirty="0"/>
              <a:t>obsługi </a:t>
            </a:r>
            <a:r>
              <a:rPr lang="pl-PL" dirty="0" smtClean="0"/>
              <a:t>klientów są </a:t>
            </a:r>
            <a:r>
              <a:rPr lang="pl-PL" dirty="0"/>
              <a:t>na jednym </a:t>
            </a:r>
            <a:r>
              <a:rPr lang="pl-PL" dirty="0" smtClean="0"/>
              <a:t>poziomie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ś</a:t>
            </a:r>
            <a:r>
              <a:rPr lang="pl-PL" dirty="0" smtClean="0"/>
              <a:t>cieżka kierunkowa</a:t>
            </a: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szerokie</a:t>
            </a:r>
            <a:r>
              <a:rPr lang="pl-PL" dirty="0"/>
              <a:t>, automatycznie otwierane drzwi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miejsce chwilowego wypoczynku</a:t>
            </a:r>
          </a:p>
        </p:txBody>
      </p:sp>
    </p:spTree>
    <p:extLst>
      <p:ext uri="{BB962C8B-B14F-4D97-AF65-F5344CB8AC3E}">
        <p14:creationId xmlns:p14="http://schemas.microsoft.com/office/powerpoint/2010/main" val="63772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 err="1" smtClean="0"/>
              <a:t>Tyflomapa</a:t>
            </a:r>
            <a:endParaRPr lang="pl-PL" dirty="0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577970" y="1825625"/>
            <a:ext cx="40026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7A6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umieszczona w pobliżu wejścia do budynku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obejmuje Salę Obsługi Klientów – strefę dostępną dla klientów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wykonana w kontrastowych kolorach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realizacja uzgadniana z osobą niewidomą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162" y="1466207"/>
            <a:ext cx="6027366" cy="452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7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 smtClean="0"/>
              <a:t>Informacja ogólna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159" y="1371511"/>
            <a:ext cx="6244086" cy="4683065"/>
          </a:xfrm>
          <a:prstGeom prst="rect">
            <a:avLst/>
          </a:prstGeom>
        </p:spPr>
      </p:pic>
      <p:sp>
        <p:nvSpPr>
          <p:cNvPr id="10" name="Symbol zastępczy zawartości 9"/>
          <p:cNvSpPr>
            <a:spLocks noGrp="1"/>
          </p:cNvSpPr>
          <p:nvPr>
            <p:ph sz="half" idx="2"/>
          </p:nvPr>
        </p:nvSpPr>
        <p:spPr>
          <a:xfrm>
            <a:off x="543464" y="1537375"/>
            <a:ext cx="4754592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stanowisko wyposażone w pętlę indukcyjną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możliwość obsługi na stojąco oraz siedząco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wygodny blat umożliwiający podjechanie wózkiem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biletomat z możliwością umawiania wizyt przez Internet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99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 smtClean="0"/>
              <a:t>Winda</a:t>
            </a:r>
            <a:endParaRPr lang="pl-PL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2"/>
          </p:nvPr>
        </p:nvSpPr>
        <p:spPr>
          <a:xfrm>
            <a:off x="543464" y="1537375"/>
            <a:ext cx="4754592" cy="435133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panel zewnętrzny posiada oznaczenia wypukłe, jest opisany Braille’em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panel wewnętrzny opisany Braille’em, wypukłe, podświetlone klawisze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informacja wizualna i głosowa o numerze kondygnacji i kierunku jazdy windy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przycisk alarmu – połączenie głosowe z firmą zewnętrzną</a:t>
            </a:r>
            <a:endParaRPr lang="pl-PL" dirty="0" smtClean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715" y="290057"/>
            <a:ext cx="2131792" cy="593557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643" y="279936"/>
            <a:ext cx="3784182" cy="297791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485" y="3436315"/>
            <a:ext cx="4239325" cy="278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5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 smtClean="0"/>
              <a:t>Toaleta</a:t>
            </a:r>
            <a:endParaRPr lang="pl-PL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2"/>
          </p:nvPr>
        </p:nvSpPr>
        <p:spPr>
          <a:xfrm>
            <a:off x="543464" y="1537375"/>
            <a:ext cx="3588589" cy="4406700"/>
          </a:xfrm>
        </p:spPr>
        <p:txBody>
          <a:bodyPr>
            <a:normAutofit fontScale="92500"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dirty="0" smtClean="0"/>
              <a:t>regulowane lustro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dirty="0" smtClean="0"/>
              <a:t>akcesoria na odpowiedniej wysokości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dirty="0"/>
              <a:t>b</a:t>
            </a:r>
            <a:r>
              <a:rPr lang="pl-PL" dirty="0" smtClean="0"/>
              <a:t>ateria z przedłużoną dźwignią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dirty="0" smtClean="0"/>
              <a:t>automatyczna spłuczka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dirty="0" smtClean="0"/>
              <a:t>przyciski alarmu i odwołania alarmu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dirty="0" smtClean="0"/>
              <a:t>półka </a:t>
            </a:r>
            <a:r>
              <a:rPr lang="pl-PL" dirty="0" err="1" smtClean="0"/>
              <a:t>stomijna</a:t>
            </a:r>
            <a:endParaRPr 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53" y="977659"/>
            <a:ext cx="3724812" cy="496641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12" y="977660"/>
            <a:ext cx="3718279" cy="495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 smtClean="0"/>
              <a:t>Stanowisko dla osób z niepełnosprawnościami</a:t>
            </a:r>
            <a:endParaRPr lang="pl-PL" dirty="0"/>
          </a:p>
        </p:txBody>
      </p:sp>
      <p:sp>
        <p:nvSpPr>
          <p:cNvPr id="5" name="Symbol zastępczy zawartości 9"/>
          <p:cNvSpPr>
            <a:spLocks noGrp="1"/>
          </p:cNvSpPr>
          <p:nvPr>
            <p:ph sz="half" idx="2"/>
          </p:nvPr>
        </p:nvSpPr>
        <p:spPr>
          <a:xfrm>
            <a:off x="543464" y="1537375"/>
            <a:ext cx="3717985" cy="4406700"/>
          </a:xfrm>
        </p:spPr>
        <p:txBody>
          <a:bodyPr>
            <a:norm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dirty="0"/>
              <a:t>o</a:t>
            </a:r>
            <a:r>
              <a:rPr lang="pl-PL" dirty="0" smtClean="0"/>
              <a:t>bsługa poza kolejnością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dirty="0" smtClean="0"/>
              <a:t>regulowana wysokość blatu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dirty="0"/>
              <a:t>p</a:t>
            </a:r>
            <a:r>
              <a:rPr lang="pl-PL" dirty="0" smtClean="0"/>
              <a:t>ętla indukcyjna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dirty="0"/>
              <a:t>t</a:t>
            </a:r>
            <a:r>
              <a:rPr lang="pl-PL" dirty="0" smtClean="0"/>
              <a:t>łumacz języka migowego online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660" y="1447479"/>
            <a:ext cx="6566140" cy="4923289"/>
          </a:xfrm>
        </p:spPr>
      </p:pic>
    </p:spTree>
    <p:extLst>
      <p:ext uri="{BB962C8B-B14F-4D97-AF65-F5344CB8AC3E}">
        <p14:creationId xmlns:p14="http://schemas.microsoft.com/office/powerpoint/2010/main" val="87799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 smtClean="0"/>
              <a:t>Pomieszczenie do rozmów z klientami</a:t>
            </a:r>
            <a:endParaRPr lang="pl-PL" dirty="0"/>
          </a:p>
        </p:txBody>
      </p:sp>
      <p:sp>
        <p:nvSpPr>
          <p:cNvPr id="5" name="Symbol zastępczy zawartości 9"/>
          <p:cNvSpPr>
            <a:spLocks noGrp="1"/>
          </p:cNvSpPr>
          <p:nvPr>
            <p:ph sz="half" idx="2"/>
          </p:nvPr>
        </p:nvSpPr>
        <p:spPr>
          <a:xfrm>
            <a:off x="543464" y="1537375"/>
            <a:ext cx="4951562" cy="4406700"/>
          </a:xfrm>
        </p:spPr>
        <p:txBody>
          <a:bodyPr>
            <a:norm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dirty="0"/>
              <a:t>s</a:t>
            </a:r>
            <a:r>
              <a:rPr lang="pl-PL" dirty="0" smtClean="0"/>
              <a:t>łuży także jako miejsce wyciszenia dla osób ze spektrum autyzmu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dirty="0"/>
              <a:t>b</a:t>
            </a:r>
            <a:r>
              <a:rPr lang="pl-PL" dirty="0" smtClean="0"/>
              <a:t>rak sprzętów rozpraszających (komputera, telefonu itp.)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dirty="0"/>
              <a:t>r</a:t>
            </a:r>
            <a:r>
              <a:rPr lang="pl-PL" dirty="0" smtClean="0"/>
              <a:t>olety w oknach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dirty="0"/>
              <a:t>p</a:t>
            </a:r>
            <a:r>
              <a:rPr lang="pl-PL" dirty="0" smtClean="0"/>
              <a:t>roste zabawki manualne dla dzieci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dirty="0"/>
              <a:t>s</a:t>
            </a:r>
            <a:r>
              <a:rPr lang="pl-PL" dirty="0" smtClean="0"/>
              <a:t>łuchawki wyciszające</a:t>
            </a:r>
          </a:p>
        </p:txBody>
      </p:sp>
      <p:pic>
        <p:nvPicPr>
          <p:cNvPr id="7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99208" y="1346168"/>
            <a:ext cx="4632383" cy="498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0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 smtClean="0"/>
              <a:t>Ewakuacja</a:t>
            </a:r>
            <a:endParaRPr lang="pl-PL" dirty="0"/>
          </a:p>
        </p:txBody>
      </p:sp>
      <p:sp>
        <p:nvSpPr>
          <p:cNvPr id="5" name="Symbol zastępczy zawartości 9"/>
          <p:cNvSpPr>
            <a:spLocks noGrp="1"/>
          </p:cNvSpPr>
          <p:nvPr>
            <p:ph sz="half" idx="2"/>
          </p:nvPr>
        </p:nvSpPr>
        <p:spPr>
          <a:xfrm>
            <a:off x="543464" y="1537375"/>
            <a:ext cx="3907766" cy="4406700"/>
          </a:xfrm>
        </p:spPr>
        <p:txBody>
          <a:bodyPr>
            <a:norm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dirty="0" smtClean="0"/>
              <a:t>drużyna obrony cywilnej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dirty="0"/>
              <a:t>s</a:t>
            </a:r>
            <a:r>
              <a:rPr lang="pl-PL" dirty="0" smtClean="0"/>
              <a:t>ystematyczne szkolenia i ćwiczenia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dirty="0"/>
              <a:t>w</a:t>
            </a:r>
            <a:r>
              <a:rPr lang="pl-PL" dirty="0" smtClean="0"/>
              <a:t>yznaczone bezpieczne miejsca oczekiwania dla osób ze szczególnymi potrzebami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dirty="0" smtClean="0"/>
              <a:t>krzesła ewakuacyjne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4875" y="158090"/>
            <a:ext cx="3601644" cy="514520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06" y="866481"/>
            <a:ext cx="3590436" cy="528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2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 smtClean="0"/>
              <a:t>Oznakowanie schodów i szklanych powierzchni</a:t>
            </a:r>
            <a:endParaRPr lang="pl-PL" dirty="0"/>
          </a:p>
        </p:txBody>
      </p:sp>
      <p:pic>
        <p:nvPicPr>
          <p:cNvPr id="7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84" y="1397479"/>
            <a:ext cx="6357680" cy="4766985"/>
          </a:xfrm>
        </p:spPr>
      </p:pic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54" y="1391181"/>
            <a:ext cx="3579962" cy="4773283"/>
          </a:xfrm>
        </p:spPr>
      </p:pic>
    </p:spTree>
    <p:extLst>
      <p:ext uri="{BB962C8B-B14F-4D97-AF65-F5344CB8AC3E}">
        <p14:creationId xmlns:p14="http://schemas.microsoft.com/office/powerpoint/2010/main" val="114525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4294967295"/>
          </p:nvPr>
        </p:nvSpPr>
        <p:spPr>
          <a:xfrm>
            <a:off x="632242" y="1690688"/>
            <a:ext cx="10840889" cy="4313297"/>
          </a:xfrm>
        </p:spPr>
        <p:txBody>
          <a:bodyPr>
            <a:normAutofit/>
          </a:bodyPr>
          <a:lstStyle/>
          <a:p>
            <a:r>
              <a:rPr lang="pl-PL" dirty="0" smtClean="0"/>
              <a:t>System opieki zdrowotnej oparty jest na zasadach:</a:t>
            </a:r>
          </a:p>
          <a:p>
            <a:pPr lvl="1"/>
            <a:r>
              <a:rPr lang="pl-PL" dirty="0" smtClean="0"/>
              <a:t>równego </a:t>
            </a:r>
            <a:r>
              <a:rPr lang="pl-PL" dirty="0"/>
              <a:t>traktowania oraz solidarności </a:t>
            </a:r>
            <a:r>
              <a:rPr lang="pl-PL" dirty="0" smtClean="0"/>
              <a:t>społecznej</a:t>
            </a:r>
            <a:r>
              <a:rPr lang="pl-PL" dirty="0"/>
              <a:t>,</a:t>
            </a:r>
          </a:p>
          <a:p>
            <a:pPr lvl="1"/>
            <a:r>
              <a:rPr lang="pl-PL" dirty="0" smtClean="0"/>
              <a:t>zapewnienia </a:t>
            </a:r>
            <a:r>
              <a:rPr lang="pl-PL" dirty="0"/>
              <a:t>ubezpieczonemu równego dostępu do świadczeń opieki zdrowotnej i wyboru świadczeniodawców spośród tych świadczeniodawców, którzy zawarli umowę z </a:t>
            </a:r>
            <a:r>
              <a:rPr lang="pl-PL" dirty="0" smtClean="0"/>
              <a:t>Funduszem</a:t>
            </a:r>
          </a:p>
          <a:p>
            <a:r>
              <a:rPr lang="pl-PL" dirty="0" smtClean="0"/>
              <a:t>Przewidziano grupy osób posiadające szczególne uprawnienia do świadczeń opieki zdrowotnej</a:t>
            </a:r>
            <a:endParaRPr lang="pl-PL" dirty="0"/>
          </a:p>
        </p:txBody>
      </p:sp>
      <p:sp>
        <p:nvSpPr>
          <p:cNvPr id="6" name="Tytuł 2"/>
          <p:cNvSpPr txBox="1">
            <a:spLocks/>
          </p:cNvSpPr>
          <p:nvPr/>
        </p:nvSpPr>
        <p:spPr>
          <a:xfrm>
            <a:off x="49136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 smtClean="0"/>
              <a:t>Opieka zdrowotna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0797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 smtClean="0"/>
              <a:t>Klamki w oknach</a:t>
            </a:r>
            <a:endParaRPr lang="pl-PL" dirty="0"/>
          </a:p>
        </p:txBody>
      </p:sp>
      <p:sp>
        <p:nvSpPr>
          <p:cNvPr id="5" name="Symbol zastępczy zawartości 9"/>
          <p:cNvSpPr>
            <a:spLocks noGrp="1"/>
          </p:cNvSpPr>
          <p:nvPr>
            <p:ph sz="half" idx="2"/>
          </p:nvPr>
        </p:nvSpPr>
        <p:spPr>
          <a:xfrm>
            <a:off x="543464" y="1537375"/>
            <a:ext cx="3562710" cy="4406700"/>
          </a:xfrm>
        </p:spPr>
        <p:txBody>
          <a:bodyPr>
            <a:norm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dirty="0" smtClean="0"/>
              <a:t>w każdym pomieszczeniu co najmniej jedna klamka na obniżonej wysokości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dirty="0" smtClean="0"/>
              <a:t>klamka kontrastuje z ramą okna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93193" y="1906128"/>
            <a:ext cx="5096679" cy="3822508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3749" y="1906126"/>
            <a:ext cx="5096675" cy="3822507"/>
          </a:xfrm>
          <a:prstGeom prst="rect">
            <a:avLst/>
          </a:prstGeom>
        </p:spPr>
      </p:pic>
      <p:sp>
        <p:nvSpPr>
          <p:cNvPr id="8" name="Owal 7"/>
          <p:cNvSpPr/>
          <p:nvPr/>
        </p:nvSpPr>
        <p:spPr>
          <a:xfrm>
            <a:off x="8137999" y="4710023"/>
            <a:ext cx="819510" cy="7591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wal 8"/>
          <p:cNvSpPr/>
          <p:nvPr/>
        </p:nvSpPr>
        <p:spPr>
          <a:xfrm>
            <a:off x="10262436" y="3269078"/>
            <a:ext cx="819510" cy="7591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619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obiektu SmartArt 3"/>
          <p:cNvGraphicFramePr>
            <a:graphicFrameLocks noGrp="1"/>
          </p:cNvGraphicFramePr>
          <p:nvPr>
            <p:ph type="dgm" sz="quarter" idx="16"/>
            <p:extLst/>
          </p:nvPr>
        </p:nvGraphicFramePr>
        <p:xfrm>
          <a:off x="379563" y="1690688"/>
          <a:ext cx="11266098" cy="4054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 smtClean="0"/>
              <a:t>Inne udogodnienia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060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348269" y="2900349"/>
            <a:ext cx="6235099" cy="896937"/>
          </a:xfrm>
        </p:spPr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973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4294967295"/>
          </p:nvPr>
        </p:nvSpPr>
        <p:spPr>
          <a:xfrm>
            <a:off x="715649" y="2481121"/>
            <a:ext cx="3170230" cy="284466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pl-PL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b="1" dirty="0"/>
              <a:t>Osoby o znacznym stopniu niepełnosprawności mają </a:t>
            </a:r>
            <a:r>
              <a:rPr lang="pl-PL" b="1" dirty="0" smtClean="0"/>
              <a:t>prawo do</a:t>
            </a:r>
            <a:endParaRPr lang="pl-PL" b="1" dirty="0"/>
          </a:p>
          <a:p>
            <a:endParaRPr lang="pl-PL" sz="2400" b="1" dirty="0">
              <a:solidFill>
                <a:srgbClr val="FF0000"/>
              </a:solidFill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Tytuł 2"/>
          <p:cNvSpPr txBox="1">
            <a:spLocks/>
          </p:cNvSpPr>
          <p:nvPr/>
        </p:nvSpPr>
        <p:spPr>
          <a:xfrm>
            <a:off x="49136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 smtClean="0"/>
              <a:t>Uprawnienia szczególne</a:t>
            </a:r>
            <a:endParaRPr lang="pl-PL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74633905"/>
              </p:ext>
            </p:extLst>
          </p:nvPr>
        </p:nvGraphicFramePr>
        <p:xfrm>
          <a:off x="3745738" y="119411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3046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4294967295"/>
          </p:nvPr>
        </p:nvSpPr>
        <p:spPr>
          <a:xfrm>
            <a:off x="632242" y="1690688"/>
            <a:ext cx="10840889" cy="4313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</a:rPr>
              <a:t>Co oznacza poza kolejnością</a:t>
            </a:r>
          </a:p>
          <a:p>
            <a:pPr marL="449263" indent="-449263"/>
            <a:r>
              <a:rPr lang="pl-PL" dirty="0"/>
              <a:t>świadczenia ambulatoryjnej opieki zdrowotnej i świadczenia szpitalne powinny być udzielone </a:t>
            </a:r>
            <a:r>
              <a:rPr lang="pl-PL" b="1" dirty="0"/>
              <a:t>w dniu zgłoszenia</a:t>
            </a:r>
            <a:r>
              <a:rPr lang="pl-PL" dirty="0"/>
              <a:t>,</a:t>
            </a:r>
          </a:p>
          <a:p>
            <a:pPr marL="449263" indent="-449263"/>
            <a:r>
              <a:rPr lang="pl-PL" dirty="0"/>
              <a:t>jeżeli udzielenie świadczenia w dniu zgłoszenia nie będzie możliwe, powinno ono zostać zrealizowane w innym terminie, </a:t>
            </a:r>
            <a:r>
              <a:rPr lang="pl-PL" b="1" dirty="0"/>
              <a:t>poza kolejnością wynikającą z prowadzonej listy oczekujących</a:t>
            </a:r>
            <a:r>
              <a:rPr lang="pl-PL" dirty="0"/>
              <a:t>,</a:t>
            </a:r>
          </a:p>
          <a:p>
            <a:pPr marL="449263" indent="-449263"/>
            <a:r>
              <a:rPr lang="pl-PL" dirty="0"/>
              <a:t>w przypadku świadczeń </a:t>
            </a:r>
            <a:r>
              <a:rPr lang="pl-PL" b="1" dirty="0"/>
              <a:t>ambulatoryjnej opieki specjalistycznej </a:t>
            </a:r>
            <a:r>
              <a:rPr lang="pl-PL" dirty="0"/>
              <a:t>(AOS) świadczenie powinno zostać udzielone nie później niż </a:t>
            </a:r>
            <a:r>
              <a:rPr lang="pl-PL" b="1" dirty="0"/>
              <a:t>w ciągu 7 dni roboczych </a:t>
            </a:r>
            <a:r>
              <a:rPr lang="pl-PL" dirty="0"/>
              <a:t>od dnia zgłoszenia.</a:t>
            </a:r>
          </a:p>
          <a:p>
            <a:endParaRPr lang="pl-PL" dirty="0"/>
          </a:p>
        </p:txBody>
      </p:sp>
      <p:sp>
        <p:nvSpPr>
          <p:cNvPr id="6" name="Tytuł 2"/>
          <p:cNvSpPr txBox="1">
            <a:spLocks/>
          </p:cNvSpPr>
          <p:nvPr/>
        </p:nvSpPr>
        <p:spPr>
          <a:xfrm>
            <a:off x="49136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 smtClean="0"/>
              <a:t>Uprawnienia szczególne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4246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4294967295"/>
          </p:nvPr>
        </p:nvSpPr>
        <p:spPr>
          <a:xfrm>
            <a:off x="632242" y="1690688"/>
            <a:ext cx="10840889" cy="4313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Ważne</a:t>
            </a:r>
          </a:p>
          <a:p>
            <a:pPr marL="0" indent="0">
              <a:buNone/>
            </a:pPr>
            <a:r>
              <a:rPr lang="pl-PL" dirty="0" smtClean="0"/>
              <a:t>W </a:t>
            </a:r>
            <a:r>
              <a:rPr lang="pl-PL" dirty="0"/>
              <a:t>przypadku korzystania z </a:t>
            </a:r>
            <a:r>
              <a:rPr lang="pl-PL" b="1" dirty="0"/>
              <a:t>badań diagnostycznych kosztochłonnych </a:t>
            </a:r>
            <a:r>
              <a:rPr lang="pl-PL" dirty="0"/>
              <a:t>(np. rezonans magnetyczny) oraz </a:t>
            </a:r>
            <a:r>
              <a:rPr lang="pl-PL" b="1" dirty="0"/>
              <a:t>rehabilitacji leczniczej </a:t>
            </a:r>
            <a:r>
              <a:rPr lang="pl-PL" dirty="0"/>
              <a:t>należy pamiętać, że niezależnie od posiadanych szczególnych uprawnień wymagane jest każdorazowo skierowanie wystawione przez lekarza ubezpieczenia </a:t>
            </a:r>
            <a:r>
              <a:rPr lang="pl-PL" dirty="0" smtClean="0"/>
              <a:t>zdrowotnego.</a:t>
            </a:r>
            <a:endParaRPr lang="pl-PL" dirty="0"/>
          </a:p>
          <a:p>
            <a:endParaRPr lang="pl-PL" dirty="0"/>
          </a:p>
        </p:txBody>
      </p:sp>
      <p:sp>
        <p:nvSpPr>
          <p:cNvPr id="6" name="Tytuł 2"/>
          <p:cNvSpPr txBox="1">
            <a:spLocks/>
          </p:cNvSpPr>
          <p:nvPr/>
        </p:nvSpPr>
        <p:spPr>
          <a:xfrm>
            <a:off x="49136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 smtClean="0"/>
              <a:t>Uprawnienia szczególne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0974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/>
          <p:cNvSpPr txBox="1">
            <a:spLocks/>
          </p:cNvSpPr>
          <p:nvPr/>
        </p:nvSpPr>
        <p:spPr>
          <a:xfrm>
            <a:off x="49136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 smtClean="0"/>
              <a:t>Uprawnienia szczególne</a:t>
            </a:r>
            <a:endParaRPr lang="pl-PL" dirty="0"/>
          </a:p>
        </p:txBody>
      </p:sp>
      <p:sp>
        <p:nvSpPr>
          <p:cNvPr id="5" name="Symbol zastępczy tekstu 1"/>
          <p:cNvSpPr txBox="1">
            <a:spLocks/>
          </p:cNvSpPr>
          <p:nvPr/>
        </p:nvSpPr>
        <p:spPr>
          <a:xfrm>
            <a:off x="491363" y="1492281"/>
            <a:ext cx="11318199" cy="504678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7A6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pl-PL" sz="3800" b="1" dirty="0" smtClean="0"/>
              <a:t>Dokumenty potwierdzające uprawnienia osób o znacznym stopniu niepełnosprawności:</a:t>
            </a:r>
          </a:p>
          <a:p>
            <a:pPr>
              <a:spcBef>
                <a:spcPts val="1800"/>
              </a:spcBef>
            </a:pPr>
            <a:r>
              <a:rPr lang="pl-PL" sz="3000" b="1" dirty="0" smtClean="0"/>
              <a:t>orzeczenia o znacznym stopniu niepełnosprawności </a:t>
            </a:r>
            <a:r>
              <a:rPr lang="pl-PL" sz="3000" dirty="0" smtClean="0"/>
              <a:t>wydane przez powiatowe/miejskie zespoły do spraw orzekania o niepełnosprawności lub wojewódzkie zespoły do spraw orzekania o niepełnosprawności</a:t>
            </a:r>
          </a:p>
          <a:p>
            <a:pPr>
              <a:spcBef>
                <a:spcPts val="1800"/>
              </a:spcBef>
            </a:pPr>
            <a:r>
              <a:rPr lang="pl-PL" sz="3000" dirty="0" smtClean="0"/>
              <a:t>za równorzędne z orzeczeniami uznaje się: </a:t>
            </a:r>
            <a:r>
              <a:rPr lang="pl-PL" sz="3000" b="1" dirty="0" smtClean="0"/>
              <a:t>orzeczenie o zaliczeniu do I grupy inwalidów</a:t>
            </a:r>
            <a:r>
              <a:rPr lang="pl-PL" sz="3000" dirty="0" smtClean="0"/>
              <a:t> wydane przed 1 stycznia 1998 r. przez Komisje Lekarskie ds. Inwalidztwa i Zatrudnienia,</a:t>
            </a:r>
          </a:p>
          <a:p>
            <a:pPr>
              <a:spcBef>
                <a:spcPts val="1800"/>
              </a:spcBef>
            </a:pPr>
            <a:r>
              <a:rPr lang="pl-PL" sz="3000" b="1" dirty="0" smtClean="0"/>
              <a:t>orzeczenie o niezdolności do samodzielnej egzystencji </a:t>
            </a:r>
            <a:r>
              <a:rPr lang="pl-PL" sz="3000" dirty="0" smtClean="0"/>
              <a:t>wydane przez lekarza orzecznika ZUS;</a:t>
            </a:r>
          </a:p>
          <a:p>
            <a:pPr>
              <a:spcBef>
                <a:spcPts val="1800"/>
              </a:spcBef>
            </a:pPr>
            <a:r>
              <a:rPr lang="pl-PL" sz="3000" b="1" dirty="0" smtClean="0"/>
              <a:t>orzeczenie o stałej albo długotrwałej niezdolności do pracy w gospodarstwie rolnym</a:t>
            </a:r>
            <a:r>
              <a:rPr lang="pl-PL" sz="3000" dirty="0" smtClean="0"/>
              <a:t>, pod warunkiem uzyskania przez daną osobę prawa do zasiłku pielęgnacyjnego, wydane przez KRUS przed 1 stycznia 1998 r.</a:t>
            </a:r>
          </a:p>
          <a:p>
            <a:pPr>
              <a:spcBef>
                <a:spcPts val="1800"/>
              </a:spcBef>
            </a:pPr>
            <a:r>
              <a:rPr lang="pl-PL" sz="3000" b="1" dirty="0" smtClean="0"/>
              <a:t>orzeczenie o zaliczeniu do I grupy inwalidztwa</a:t>
            </a:r>
            <a:r>
              <a:rPr lang="pl-PL" sz="3000" dirty="0" smtClean="0"/>
              <a:t> wydane przez komisje lekarskie podległe MON lub MSWiA, przed 1 stycznia 1998 r., na podstawie odrębnych przepisów dotyczących niezdolności do służby.</a:t>
            </a:r>
          </a:p>
          <a:p>
            <a:pPr>
              <a:spcBef>
                <a:spcPts val="1800"/>
              </a:spcBef>
            </a:pPr>
            <a:r>
              <a:rPr lang="pl-PL" sz="3000" b="1" dirty="0" smtClean="0"/>
              <a:t>legitymacje</a:t>
            </a:r>
          </a:p>
          <a:p>
            <a:pPr>
              <a:spcBef>
                <a:spcPts val="1800"/>
              </a:spcBef>
            </a:pPr>
            <a:r>
              <a:rPr lang="pl-PL" sz="3000" b="1" dirty="0" smtClean="0"/>
              <a:t>wyroki sądu pracy i ubezpieczeń społecznych wydane w postępowaniu odwoławczym </a:t>
            </a:r>
            <a:r>
              <a:rPr lang="pl-PL" sz="3000" dirty="0" smtClean="0"/>
              <a:t>od: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l-PL" sz="3000" dirty="0" smtClean="0"/>
              <a:t>	- orzeczenia wydanego przez wojewódzki zespół do spraw orzekania o niepełnosprawności,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l-PL" sz="3000" dirty="0" smtClean="0"/>
              <a:t>	- decyzji organu rentowego w sprawie ubezpieczeń społecznych,</a:t>
            </a:r>
            <a:endParaRPr lang="pl-PL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pl-PL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3901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/>
          <p:cNvSpPr txBox="1">
            <a:spLocks/>
          </p:cNvSpPr>
          <p:nvPr/>
        </p:nvSpPr>
        <p:spPr>
          <a:xfrm>
            <a:off x="491363" y="365125"/>
            <a:ext cx="10515600" cy="954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 smtClean="0"/>
              <a:t>Uprawnienia szczególne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641" y="1083617"/>
            <a:ext cx="8601973" cy="541207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879894" y="3279264"/>
            <a:ext cx="21307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Gdzie szukać informacji</a:t>
            </a:r>
          </a:p>
          <a:p>
            <a:endParaRPr lang="pl-PL" sz="2400" dirty="0"/>
          </a:p>
          <a:p>
            <a:r>
              <a:rPr lang="pl-PL" sz="2400" dirty="0" smtClean="0"/>
              <a:t>www.nfz.gov.pl</a:t>
            </a:r>
            <a:endParaRPr lang="pl-PL" sz="2400" dirty="0"/>
          </a:p>
        </p:txBody>
      </p:sp>
      <p:sp>
        <p:nvSpPr>
          <p:cNvPr id="7" name="Owal 6"/>
          <p:cNvSpPr/>
          <p:nvPr/>
        </p:nvSpPr>
        <p:spPr>
          <a:xfrm>
            <a:off x="3424516" y="1868232"/>
            <a:ext cx="1345721" cy="5348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wal 7"/>
          <p:cNvSpPr/>
          <p:nvPr/>
        </p:nvSpPr>
        <p:spPr>
          <a:xfrm>
            <a:off x="6199346" y="5960854"/>
            <a:ext cx="3936692" cy="5348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4568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494534" y="1526875"/>
            <a:ext cx="7079458" cy="2062091"/>
          </a:xfrm>
        </p:spPr>
        <p:txBody>
          <a:bodyPr>
            <a:normAutofit lnSpcReduction="10000"/>
          </a:bodyPr>
          <a:lstStyle/>
          <a:p>
            <a:r>
              <a:rPr lang="pl-PL" b="1" dirty="0"/>
              <a:t>Co powinno zawierać pismo w sprawie </a:t>
            </a:r>
            <a:r>
              <a:rPr lang="pl-PL" b="1" dirty="0" smtClean="0"/>
              <a:t>skargi</a:t>
            </a:r>
            <a:endParaRPr lang="pl-P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dane skarżącego (imię, nazwisko, adres),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dane placówki medycznej, </a:t>
            </a:r>
            <a:r>
              <a:rPr lang="pl-PL" dirty="0" smtClean="0"/>
              <a:t>której </a:t>
            </a:r>
            <a:r>
              <a:rPr lang="pl-PL" dirty="0"/>
              <a:t>skarga dotyczy,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precyzyjny opis </a:t>
            </a:r>
            <a:r>
              <a:rPr lang="pl-PL" dirty="0" smtClean="0"/>
              <a:t>zdarzenia,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 przypadku składania skargi w imieniu osoby trzeciej konieczne jest dołączenie pisemnego upoważnienia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>
          <a:xfrm>
            <a:off x="4258963" y="4848045"/>
            <a:ext cx="7411210" cy="1785668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/>
              <a:t>WAŻNE!</a:t>
            </a:r>
            <a:r>
              <a:rPr lang="pl-PL" dirty="0"/>
              <a:t> Pracownicy NFZ </a:t>
            </a:r>
            <a:r>
              <a:rPr lang="pl-PL" b="1" dirty="0"/>
              <a:t>nie są upoważnieni </a:t>
            </a:r>
            <a:r>
              <a:rPr lang="pl-PL" dirty="0"/>
              <a:t>do oceny decyzji medycznych podejmowanych przez lekarzy w procesie leczenia. Zastrzeżenia pacjentów dotyczące sposobu leczenia należy kierować w pierwszej kolejności do: 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osób </a:t>
            </a:r>
            <a:r>
              <a:rPr lang="pl-PL" dirty="0"/>
              <a:t>zarządzających podmiotami leczniczymi udzielającymi świadczeń zdrowotnych lub 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rzecznika </a:t>
            </a:r>
            <a:r>
              <a:rPr lang="pl-PL" dirty="0"/>
              <a:t>odpowiedzialności zawodowej lekarzy Okręgowej Izby Lekarskiej </a:t>
            </a:r>
            <a:r>
              <a:rPr lang="pl-PL" dirty="0" smtClean="0"/>
              <a:t>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Rzecznika </a:t>
            </a:r>
            <a:r>
              <a:rPr lang="pl-PL" dirty="0"/>
              <a:t>Praw Pacjenta.</a:t>
            </a:r>
          </a:p>
        </p:txBody>
      </p:sp>
      <p:pic>
        <p:nvPicPr>
          <p:cNvPr id="7" name="Symbol zastępczy obrazu 6" descr="Kako napisati poslovno pismo na engleskom - abc - amarilisonline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" r="7479"/>
          <a:stretch>
            <a:fillRect/>
          </a:stretch>
        </p:blipFill>
        <p:spPr>
          <a:xfrm>
            <a:off x="7573992" y="1181931"/>
            <a:ext cx="4618008" cy="3584010"/>
          </a:xfr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501873" y="365126"/>
            <a:ext cx="10515600" cy="816806"/>
          </a:xfrm>
        </p:spPr>
        <p:txBody>
          <a:bodyPr anchor="t"/>
          <a:lstStyle/>
          <a:p>
            <a:r>
              <a:rPr lang="pl-PL" dirty="0" smtClean="0"/>
              <a:t>Skargi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63850" y="3920674"/>
            <a:ext cx="368690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Jak złożyć skargę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osobiście w siedzibie Funduszu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pocztą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faksem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e-mailem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err="1" smtClean="0"/>
              <a:t>ePUAP</a:t>
            </a:r>
            <a:r>
              <a:rPr lang="pl-PL" sz="2000" dirty="0" smtClean="0"/>
              <a:t>-em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384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sz="3600" dirty="0">
                <a:latin typeface="Calibri "/>
                <a:ea typeface="Verdana" panose="020B0604030504040204" pitchFamily="34" charset="0"/>
                <a:cs typeface="Verdana" panose="020B0604030504040204" pitchFamily="34" charset="0"/>
              </a:rPr>
              <a:t>Zapewnienie </a:t>
            </a:r>
            <a:r>
              <a:rPr lang="pl-PL" sz="3600" dirty="0" smtClean="0">
                <a:latin typeface="Calibri "/>
                <a:ea typeface="Verdana" panose="020B0604030504040204" pitchFamily="34" charset="0"/>
                <a:cs typeface="Verdana" panose="020B0604030504040204" pitchFamily="34" charset="0"/>
              </a:rPr>
              <a:t>dostępności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40042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Podjęliśmy działania na rzecz zapewnienia dostępności zgodnie z:</a:t>
            </a:r>
          </a:p>
          <a:p>
            <a:pPr marL="630238" lvl="1" indent="-287338">
              <a:buFont typeface="Calibri" panose="020F0502020204030204" pitchFamily="34" charset="0"/>
              <a:buChar char="−"/>
            </a:pPr>
            <a:r>
              <a:rPr lang="pl-PL" dirty="0"/>
              <a:t>ustawą z dnia 19 lipca 2019 r. o zapewnianiu dostępności osobom ze szczególnymi potrzebami oraz </a:t>
            </a:r>
          </a:p>
          <a:p>
            <a:pPr marL="630238" lvl="1" indent="-287338">
              <a:buFont typeface="Calibri" panose="020F0502020204030204" pitchFamily="34" charset="0"/>
              <a:buChar char="−"/>
            </a:pPr>
            <a:r>
              <a:rPr lang="pl-PL" dirty="0"/>
              <a:t>ustawą z dnia 4 kwietnia 2019 r. o dostępności cyfrowej stron internetowych i aplikacji mobilnych podmiotów </a:t>
            </a:r>
            <a:r>
              <a:rPr lang="pl-PL" dirty="0" smtClean="0"/>
              <a:t>publicznych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 smtClean="0"/>
              <a:t>W </a:t>
            </a:r>
            <a:r>
              <a:rPr lang="pl-PL" sz="2400" dirty="0"/>
              <a:t>oddziałach wojewódzkich NFZ powołano </a:t>
            </a:r>
            <a:r>
              <a:rPr lang="pl-PL" sz="2400" b="1" dirty="0"/>
              <a:t>koordynatorów dostępności</a:t>
            </a:r>
            <a:r>
              <a:rPr lang="pl-PL" sz="2400" dirty="0"/>
              <a:t> – odpowiedzialnych za koordynację działań związanych z zapewnieniem </a:t>
            </a:r>
            <a:r>
              <a:rPr lang="pl-PL" sz="2400" dirty="0" smtClean="0"/>
              <a:t>dostępności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 smtClean="0"/>
              <a:t>W Lubuskim OW NFZ dodatkowo funkcjonuje </a:t>
            </a:r>
            <a:r>
              <a:rPr lang="pl-PL" sz="2400" b="1" dirty="0" smtClean="0"/>
              <a:t>Zespół</a:t>
            </a:r>
            <a:r>
              <a:rPr lang="pl-PL" sz="2400" dirty="0" smtClean="0"/>
              <a:t> do spraw wdrażania przepisów o zapewnianiu dostępności osobom ze szczególnymi potrzebami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Przeprowadziliśmy audyty dostępności naszego oddziału:</a:t>
            </a:r>
          </a:p>
          <a:p>
            <a:pPr marL="630238" lvl="1" indent="-287338">
              <a:buFont typeface="Calibri" panose="020F0502020204030204" pitchFamily="34" charset="0"/>
              <a:buChar char="−"/>
            </a:pPr>
            <a:r>
              <a:rPr lang="pl-PL" dirty="0"/>
              <a:t>cyfrowy</a:t>
            </a:r>
          </a:p>
          <a:p>
            <a:pPr marL="630238" lvl="1" indent="-287338">
              <a:buFont typeface="Calibri" panose="020F0502020204030204" pitchFamily="34" charset="0"/>
              <a:buChar char="−"/>
            </a:pPr>
            <a:r>
              <a:rPr lang="pl-PL" dirty="0"/>
              <a:t>architektoniczny</a:t>
            </a:r>
          </a:p>
          <a:p>
            <a:pPr marL="630238" lvl="1" indent="-287338">
              <a:buFont typeface="Calibri" panose="020F0502020204030204" pitchFamily="34" charset="0"/>
              <a:buChar char="−"/>
            </a:pPr>
            <a:r>
              <a:rPr lang="pl-PL" dirty="0"/>
              <a:t>informacyjno-komunikacyjny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640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FZ">
      <a:dk1>
        <a:srgbClr val="FFFFFF"/>
      </a:dk1>
      <a:lt1>
        <a:srgbClr val="312783"/>
      </a:lt1>
      <a:dk2>
        <a:srgbClr val="FFFFFF"/>
      </a:dk2>
      <a:lt2>
        <a:srgbClr val="000000"/>
      </a:lt2>
      <a:accent1>
        <a:srgbClr val="F7A600"/>
      </a:accent1>
      <a:accent2>
        <a:srgbClr val="3A5BA7"/>
      </a:accent2>
      <a:accent3>
        <a:srgbClr val="5AA1D8"/>
      </a:accent3>
      <a:accent4>
        <a:srgbClr val="50BCBD"/>
      </a:accent4>
      <a:accent5>
        <a:srgbClr val="F7A600"/>
      </a:accent5>
      <a:accent6>
        <a:srgbClr val="5AA1D8"/>
      </a:accent6>
      <a:hlink>
        <a:srgbClr val="0000FF"/>
      </a:hlink>
      <a:folHlink>
        <a:srgbClr val="F7A600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</TotalTime>
  <Words>913</Words>
  <Application>Microsoft Office PowerPoint</Application>
  <PresentationFormat>Panoramiczny</PresentationFormat>
  <Paragraphs>120</Paragraphs>
  <Slides>22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</vt:lpstr>
      <vt:lpstr>Calibri Light</vt:lpstr>
      <vt:lpstr>Verdana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Skargi</vt:lpstr>
      <vt:lpstr>Zapewnienie dostępności</vt:lpstr>
      <vt:lpstr>Parking dla osób z niepełnosprawnościami</vt:lpstr>
      <vt:lpstr>Wejście do budynku</vt:lpstr>
      <vt:lpstr>Tyflomapa</vt:lpstr>
      <vt:lpstr>Informacja ogólna</vt:lpstr>
      <vt:lpstr>Winda</vt:lpstr>
      <vt:lpstr>Toaleta</vt:lpstr>
      <vt:lpstr>Stanowisko dla osób z niepełnosprawnościami</vt:lpstr>
      <vt:lpstr>Pomieszczenie do rozmów z klientami</vt:lpstr>
      <vt:lpstr>Ewakuacja</vt:lpstr>
      <vt:lpstr>Oznakowanie schodów i szklanych powierzchni</vt:lpstr>
      <vt:lpstr>Klamki w oknach</vt:lpstr>
      <vt:lpstr>Inne udogodnienia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Tomasik Katarzyna</dc:creator>
  <cp:lastModifiedBy>Migacz Tomasz</cp:lastModifiedBy>
  <cp:revision>80</cp:revision>
  <dcterms:created xsi:type="dcterms:W3CDTF">2021-07-19T06:23:20Z</dcterms:created>
  <dcterms:modified xsi:type="dcterms:W3CDTF">2023-12-08T08:12:32Z</dcterms:modified>
</cp:coreProperties>
</file>